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320" r:id="rId5"/>
    <p:sldId id="437" r:id="rId6"/>
    <p:sldId id="435" r:id="rId7"/>
    <p:sldId id="441" r:id="rId8"/>
    <p:sldId id="440" r:id="rId9"/>
    <p:sldId id="444" r:id="rId10"/>
    <p:sldId id="446" r:id="rId11"/>
    <p:sldId id="425" r:id="rId12"/>
    <p:sldId id="433" r:id="rId13"/>
    <p:sldId id="256" r:id="rId14"/>
    <p:sldId id="443" r:id="rId15"/>
    <p:sldId id="429" r:id="rId16"/>
    <p:sldId id="339" r:id="rId17"/>
    <p:sldId id="428" r:id="rId18"/>
    <p:sldId id="430" r:id="rId19"/>
    <p:sldId id="439" r:id="rId20"/>
    <p:sldId id="44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DBD4"/>
    <a:srgbClr val="97999B"/>
    <a:srgbClr val="9A0000"/>
    <a:srgbClr val="98002E"/>
    <a:srgbClr val="E7E6E6"/>
    <a:srgbClr val="FAC400"/>
    <a:srgbClr val="4FB9AB"/>
    <a:srgbClr val="DF3782"/>
    <a:srgbClr val="28B8CE"/>
    <a:srgbClr val="324F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70F41B-C2AB-4803-917D-32EC327B2030}" v="547" dt="2023-07-11T13:56:46.1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2791" autoAdjust="0"/>
  </p:normalViewPr>
  <p:slideViewPr>
    <p:cSldViewPr snapToGrid="0">
      <p:cViewPr varScale="1">
        <p:scale>
          <a:sx n="62" d="100"/>
          <a:sy n="62" d="100"/>
        </p:scale>
        <p:origin x="716" y="40"/>
      </p:cViewPr>
      <p:guideLst/>
    </p:cSldViewPr>
  </p:slideViewPr>
  <p:notesTextViewPr>
    <p:cViewPr>
      <p:scale>
        <a:sx n="3" d="2"/>
        <a:sy n="3" d="2"/>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DB0107-51D0-4663-B3C2-F1A58AA216B3}"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en-GB"/>
        </a:p>
      </dgm:t>
    </dgm:pt>
    <dgm:pt modelId="{CBD5138B-4654-45F1-9D7A-706CE4291E3B}">
      <dgm:prSet phldrT="[Text]"/>
      <dgm:spPr/>
      <dgm:t>
        <a:bodyPr/>
        <a:lstStyle/>
        <a:p>
          <a:r>
            <a:rPr lang="en-GB" dirty="0">
              <a:latin typeface="Ubuntu" panose="020B0504030602030204" pitchFamily="34" charset="0"/>
            </a:rPr>
            <a:t>Risk factors </a:t>
          </a:r>
        </a:p>
      </dgm:t>
    </dgm:pt>
    <dgm:pt modelId="{E6F85D7E-70D9-4268-8F70-8C52DDEF3261}" type="parTrans" cxnId="{1AB1E8AE-F296-4300-AAC4-40A0B9241E1D}">
      <dgm:prSet/>
      <dgm:spPr/>
      <dgm:t>
        <a:bodyPr/>
        <a:lstStyle/>
        <a:p>
          <a:endParaRPr lang="en-GB"/>
        </a:p>
      </dgm:t>
    </dgm:pt>
    <dgm:pt modelId="{5FCDBE4D-3A48-4281-BF22-8005380AC5F5}" type="sibTrans" cxnId="{1AB1E8AE-F296-4300-AAC4-40A0B9241E1D}">
      <dgm:prSet/>
      <dgm:spPr/>
      <dgm:t>
        <a:bodyPr/>
        <a:lstStyle/>
        <a:p>
          <a:endParaRPr lang="en-GB"/>
        </a:p>
      </dgm:t>
    </dgm:pt>
    <dgm:pt modelId="{B3AFA84A-7194-421B-8311-EA54A72F69D4}">
      <dgm:prSet phldrT="[Text]"/>
      <dgm:spPr/>
      <dgm:t>
        <a:bodyPr/>
        <a:lstStyle/>
        <a:p>
          <a:r>
            <a:rPr lang="en-GB" dirty="0">
              <a:latin typeface="Ubuntu" panose="020B0504030602030204" pitchFamily="34" charset="0"/>
            </a:rPr>
            <a:t>Race and ethnicity</a:t>
          </a:r>
        </a:p>
      </dgm:t>
    </dgm:pt>
    <dgm:pt modelId="{66CC7361-1DFD-4729-9F6A-793D7D54531B}" type="parTrans" cxnId="{9173F6F1-88C3-4DE9-B8A4-BF75ED9C8240}">
      <dgm:prSet/>
      <dgm:spPr>
        <a:ln>
          <a:solidFill>
            <a:schemeClr val="tx2"/>
          </a:solidFill>
        </a:ln>
      </dgm:spPr>
      <dgm:t>
        <a:bodyPr/>
        <a:lstStyle/>
        <a:p>
          <a:endParaRPr lang="en-GB">
            <a:latin typeface="Ubuntu" panose="020B0504030602030204" pitchFamily="34" charset="0"/>
          </a:endParaRPr>
        </a:p>
      </dgm:t>
    </dgm:pt>
    <dgm:pt modelId="{2AA0AE32-8B52-46F5-A46B-BC23F10912A5}" type="sibTrans" cxnId="{9173F6F1-88C3-4DE9-B8A4-BF75ED9C8240}">
      <dgm:prSet/>
      <dgm:spPr/>
      <dgm:t>
        <a:bodyPr/>
        <a:lstStyle/>
        <a:p>
          <a:endParaRPr lang="en-GB"/>
        </a:p>
      </dgm:t>
    </dgm:pt>
    <dgm:pt modelId="{95627058-0267-4B9B-8171-D13CE76C4ABC}">
      <dgm:prSet phldrT="[Text]"/>
      <dgm:spPr/>
      <dgm:t>
        <a:bodyPr/>
        <a:lstStyle/>
        <a:p>
          <a:r>
            <a:rPr lang="en-GB" dirty="0">
              <a:solidFill>
                <a:schemeClr val="tx1"/>
              </a:solidFill>
              <a:latin typeface="Ubuntu" panose="020B0504030602030204" pitchFamily="34" charset="0"/>
            </a:rPr>
            <a:t>Learning disability and neurodiversity</a:t>
          </a:r>
        </a:p>
      </dgm:t>
    </dgm:pt>
    <dgm:pt modelId="{9C3FC2EA-2143-450A-81AB-78D35422AE00}" type="parTrans" cxnId="{F9F29E8C-19DA-45BD-9A76-49AE3D16D132}">
      <dgm:prSet/>
      <dgm:spPr>
        <a:ln>
          <a:solidFill>
            <a:schemeClr val="tx2"/>
          </a:solidFill>
        </a:ln>
      </dgm:spPr>
      <dgm:t>
        <a:bodyPr/>
        <a:lstStyle/>
        <a:p>
          <a:endParaRPr lang="en-GB">
            <a:latin typeface="Ubuntu" panose="020B0504030602030204" pitchFamily="34" charset="0"/>
          </a:endParaRPr>
        </a:p>
      </dgm:t>
    </dgm:pt>
    <dgm:pt modelId="{9D40C02E-9DC3-4979-B46F-06E540CA483E}" type="sibTrans" cxnId="{F9F29E8C-19DA-45BD-9A76-49AE3D16D132}">
      <dgm:prSet/>
      <dgm:spPr/>
      <dgm:t>
        <a:bodyPr/>
        <a:lstStyle/>
        <a:p>
          <a:endParaRPr lang="en-GB"/>
        </a:p>
      </dgm:t>
    </dgm:pt>
    <dgm:pt modelId="{43C2F26E-CE73-47E5-A470-9C0EA17F51F3}">
      <dgm:prSet phldrT="[Text]"/>
      <dgm:spPr/>
      <dgm:t>
        <a:bodyPr/>
        <a:lstStyle/>
        <a:p>
          <a:r>
            <a:rPr lang="en-GB" dirty="0">
              <a:latin typeface="Ubuntu" panose="020B0504030602030204" pitchFamily="34" charset="0"/>
            </a:rPr>
            <a:t>Mental illness and substance misuse</a:t>
          </a:r>
        </a:p>
      </dgm:t>
    </dgm:pt>
    <dgm:pt modelId="{CE2D30C8-4589-4388-A324-E0823562CE2D}" type="parTrans" cxnId="{E2600BF7-D537-40D1-97B8-93E5AA3E402E}">
      <dgm:prSet/>
      <dgm:spPr>
        <a:ln>
          <a:solidFill>
            <a:schemeClr val="tx2"/>
          </a:solidFill>
        </a:ln>
      </dgm:spPr>
      <dgm:t>
        <a:bodyPr/>
        <a:lstStyle/>
        <a:p>
          <a:endParaRPr lang="en-GB">
            <a:latin typeface="Ubuntu" panose="020B0504030602030204" pitchFamily="34" charset="0"/>
          </a:endParaRPr>
        </a:p>
      </dgm:t>
    </dgm:pt>
    <dgm:pt modelId="{5B51C5D6-AF78-4CE6-9D44-091FBEDE4F89}" type="sibTrans" cxnId="{E2600BF7-D537-40D1-97B8-93E5AA3E402E}">
      <dgm:prSet/>
      <dgm:spPr/>
      <dgm:t>
        <a:bodyPr/>
        <a:lstStyle/>
        <a:p>
          <a:endParaRPr lang="en-GB"/>
        </a:p>
      </dgm:t>
    </dgm:pt>
    <dgm:pt modelId="{FDB8CF09-1DAA-49BE-9025-F7183E27E438}">
      <dgm:prSet/>
      <dgm:spPr/>
      <dgm:t>
        <a:bodyPr/>
        <a:lstStyle/>
        <a:p>
          <a:r>
            <a:rPr lang="en-GB" dirty="0">
              <a:latin typeface="Ubuntu" panose="020B0504030602030204" pitchFamily="34" charset="0"/>
            </a:rPr>
            <a:t>Traumatic brain injury</a:t>
          </a:r>
        </a:p>
      </dgm:t>
    </dgm:pt>
    <dgm:pt modelId="{129E5ABA-8F19-4CE8-A240-5B0B9E3E06A7}" type="parTrans" cxnId="{0778AA1B-0AF0-4C38-A964-F9E7DCAF91B7}">
      <dgm:prSet/>
      <dgm:spPr>
        <a:ln>
          <a:solidFill>
            <a:schemeClr val="tx2"/>
          </a:solidFill>
        </a:ln>
      </dgm:spPr>
      <dgm:t>
        <a:bodyPr/>
        <a:lstStyle/>
        <a:p>
          <a:endParaRPr lang="en-GB">
            <a:latin typeface="Ubuntu" panose="020B0504030602030204" pitchFamily="34" charset="0"/>
          </a:endParaRPr>
        </a:p>
      </dgm:t>
    </dgm:pt>
    <dgm:pt modelId="{65160EF4-B9A6-4ABA-99D0-131CE24DE564}" type="sibTrans" cxnId="{0778AA1B-0AF0-4C38-A964-F9E7DCAF91B7}">
      <dgm:prSet/>
      <dgm:spPr/>
      <dgm:t>
        <a:bodyPr/>
        <a:lstStyle/>
        <a:p>
          <a:endParaRPr lang="en-GB"/>
        </a:p>
      </dgm:t>
    </dgm:pt>
    <dgm:pt modelId="{F850C98D-2D0D-4A2E-9D4B-3F433E148977}">
      <dgm:prSet/>
      <dgm:spPr>
        <a:solidFill>
          <a:schemeClr val="accent3"/>
        </a:solidFill>
      </dgm:spPr>
      <dgm:t>
        <a:bodyPr/>
        <a:lstStyle/>
        <a:p>
          <a:r>
            <a:rPr lang="en-GB" dirty="0">
              <a:latin typeface="Ubuntu" panose="020B0504030602030204" pitchFamily="34" charset="0"/>
            </a:rPr>
            <a:t>Domestic Abuse</a:t>
          </a:r>
        </a:p>
      </dgm:t>
    </dgm:pt>
    <dgm:pt modelId="{20DEF555-124E-466F-97D2-B2F29F63B848}" type="parTrans" cxnId="{73F811B6-90EF-424A-A0FE-DBA70E26B573}">
      <dgm:prSet/>
      <dgm:spPr>
        <a:ln>
          <a:solidFill>
            <a:schemeClr val="tx2"/>
          </a:solidFill>
        </a:ln>
      </dgm:spPr>
      <dgm:t>
        <a:bodyPr/>
        <a:lstStyle/>
        <a:p>
          <a:endParaRPr lang="en-GB">
            <a:latin typeface="Ubuntu" panose="020B0504030602030204" pitchFamily="34" charset="0"/>
          </a:endParaRPr>
        </a:p>
      </dgm:t>
    </dgm:pt>
    <dgm:pt modelId="{C71EB704-B672-4BEB-8DE8-B08F74D3D513}" type="sibTrans" cxnId="{73F811B6-90EF-424A-A0FE-DBA70E26B573}">
      <dgm:prSet/>
      <dgm:spPr/>
      <dgm:t>
        <a:bodyPr/>
        <a:lstStyle/>
        <a:p>
          <a:endParaRPr lang="en-GB"/>
        </a:p>
      </dgm:t>
    </dgm:pt>
    <dgm:pt modelId="{47AA8335-1501-4199-9B39-F4F197DDC883}">
      <dgm:prSet/>
      <dgm:spPr>
        <a:solidFill>
          <a:schemeClr val="accent4"/>
        </a:solidFill>
      </dgm:spPr>
      <dgm:t>
        <a:bodyPr/>
        <a:lstStyle/>
        <a:p>
          <a:r>
            <a:rPr lang="en-GB" dirty="0">
              <a:solidFill>
                <a:schemeClr val="tx1"/>
              </a:solidFill>
              <a:latin typeface="Ubuntu" panose="020B0504030602030204" pitchFamily="34" charset="0"/>
            </a:rPr>
            <a:t>Poverty</a:t>
          </a:r>
        </a:p>
      </dgm:t>
    </dgm:pt>
    <dgm:pt modelId="{AB4BA1E5-82D3-44D9-84B0-9FB786541D5D}" type="parTrans" cxnId="{9197312D-D270-42C0-BB74-3975A256C836}">
      <dgm:prSet/>
      <dgm:spPr>
        <a:ln>
          <a:solidFill>
            <a:schemeClr val="tx2"/>
          </a:solidFill>
        </a:ln>
      </dgm:spPr>
      <dgm:t>
        <a:bodyPr/>
        <a:lstStyle/>
        <a:p>
          <a:endParaRPr lang="en-GB">
            <a:latin typeface="Ubuntu" panose="020B0504030602030204" pitchFamily="34" charset="0"/>
          </a:endParaRPr>
        </a:p>
      </dgm:t>
    </dgm:pt>
    <dgm:pt modelId="{B0685222-541F-4520-9332-F8F32905DA2B}" type="sibTrans" cxnId="{9197312D-D270-42C0-BB74-3975A256C836}">
      <dgm:prSet/>
      <dgm:spPr/>
      <dgm:t>
        <a:bodyPr/>
        <a:lstStyle/>
        <a:p>
          <a:endParaRPr lang="en-GB"/>
        </a:p>
      </dgm:t>
    </dgm:pt>
    <dgm:pt modelId="{DF4721A5-913B-4E64-8887-887538C810C5}">
      <dgm:prSet/>
      <dgm:spPr>
        <a:solidFill>
          <a:schemeClr val="accent5"/>
        </a:solidFill>
      </dgm:spPr>
      <dgm:t>
        <a:bodyPr/>
        <a:lstStyle/>
        <a:p>
          <a:r>
            <a:rPr lang="en-GB" dirty="0">
              <a:latin typeface="Ubuntu" panose="020B0504030602030204" pitchFamily="34" charset="0"/>
            </a:rPr>
            <a:t>ACE’s</a:t>
          </a:r>
        </a:p>
      </dgm:t>
    </dgm:pt>
    <dgm:pt modelId="{50B647E5-CD7A-4B2F-B420-92D666571566}" type="parTrans" cxnId="{233554E7-7FD6-4C1B-9B92-5D6AA2A6274B}">
      <dgm:prSet/>
      <dgm:spPr>
        <a:ln>
          <a:solidFill>
            <a:schemeClr val="tx2"/>
          </a:solidFill>
        </a:ln>
      </dgm:spPr>
      <dgm:t>
        <a:bodyPr/>
        <a:lstStyle/>
        <a:p>
          <a:endParaRPr lang="en-GB">
            <a:latin typeface="Ubuntu" panose="020B0504030602030204" pitchFamily="34" charset="0"/>
          </a:endParaRPr>
        </a:p>
      </dgm:t>
    </dgm:pt>
    <dgm:pt modelId="{7D62377E-61E4-4EC6-A899-7BBB31FCB284}" type="sibTrans" cxnId="{233554E7-7FD6-4C1B-9B92-5D6AA2A6274B}">
      <dgm:prSet/>
      <dgm:spPr/>
      <dgm:t>
        <a:bodyPr/>
        <a:lstStyle/>
        <a:p>
          <a:endParaRPr lang="en-GB"/>
        </a:p>
      </dgm:t>
    </dgm:pt>
    <dgm:pt modelId="{F6F1B060-638D-4A17-9433-F0E6C4712F66}" type="pres">
      <dgm:prSet presAssocID="{31DB0107-51D0-4663-B3C2-F1A58AA216B3}" presName="cycle" presStyleCnt="0">
        <dgm:presLayoutVars>
          <dgm:chMax val="1"/>
          <dgm:dir/>
          <dgm:animLvl val="ctr"/>
          <dgm:resizeHandles val="exact"/>
        </dgm:presLayoutVars>
      </dgm:prSet>
      <dgm:spPr/>
    </dgm:pt>
    <dgm:pt modelId="{6B7C5DFE-7F2F-476D-92B0-4A93B616860A}" type="pres">
      <dgm:prSet presAssocID="{CBD5138B-4654-45F1-9D7A-706CE4291E3B}" presName="centerShape" presStyleLbl="node0" presStyleIdx="0" presStyleCnt="1" custScaleX="113457" custScaleY="113457"/>
      <dgm:spPr/>
    </dgm:pt>
    <dgm:pt modelId="{7EDCFF85-6BF5-4D3E-AE86-E4AFBA088613}" type="pres">
      <dgm:prSet presAssocID="{66CC7361-1DFD-4729-9F6A-793D7D54531B}" presName="Name9" presStyleLbl="parChTrans1D2" presStyleIdx="0" presStyleCnt="7"/>
      <dgm:spPr/>
    </dgm:pt>
    <dgm:pt modelId="{E6D699AB-F658-4675-AD04-7FF93D4F73EE}" type="pres">
      <dgm:prSet presAssocID="{66CC7361-1DFD-4729-9F6A-793D7D54531B}" presName="connTx" presStyleLbl="parChTrans1D2" presStyleIdx="0" presStyleCnt="7"/>
      <dgm:spPr/>
    </dgm:pt>
    <dgm:pt modelId="{BFD74615-97DC-4B57-840B-6FDA0913D2D9}" type="pres">
      <dgm:prSet presAssocID="{B3AFA84A-7194-421B-8311-EA54A72F69D4}" presName="node" presStyleLbl="node1" presStyleIdx="0" presStyleCnt="7" custScaleX="107923">
        <dgm:presLayoutVars>
          <dgm:bulletEnabled val="1"/>
        </dgm:presLayoutVars>
      </dgm:prSet>
      <dgm:spPr>
        <a:prstGeom prst="roundRect">
          <a:avLst/>
        </a:prstGeom>
      </dgm:spPr>
    </dgm:pt>
    <dgm:pt modelId="{FCB581AA-330D-4EB0-8129-E6C59BD1A3B4}" type="pres">
      <dgm:prSet presAssocID="{9C3FC2EA-2143-450A-81AB-78D35422AE00}" presName="Name9" presStyleLbl="parChTrans1D2" presStyleIdx="1" presStyleCnt="7"/>
      <dgm:spPr/>
    </dgm:pt>
    <dgm:pt modelId="{FE9ECEFE-D9E7-4541-A18A-0D7F34A65B31}" type="pres">
      <dgm:prSet presAssocID="{9C3FC2EA-2143-450A-81AB-78D35422AE00}" presName="connTx" presStyleLbl="parChTrans1D2" presStyleIdx="1" presStyleCnt="7"/>
      <dgm:spPr/>
    </dgm:pt>
    <dgm:pt modelId="{50D4B6A7-675B-436C-ACD1-3F5352A88918}" type="pres">
      <dgm:prSet presAssocID="{95627058-0267-4B9B-8171-D13CE76C4ABC}" presName="node" presStyleLbl="node1" presStyleIdx="1" presStyleCnt="7" custScaleX="107923">
        <dgm:presLayoutVars>
          <dgm:bulletEnabled val="1"/>
        </dgm:presLayoutVars>
      </dgm:prSet>
      <dgm:spPr>
        <a:prstGeom prst="roundRect">
          <a:avLst/>
        </a:prstGeom>
      </dgm:spPr>
    </dgm:pt>
    <dgm:pt modelId="{276386B8-890C-498D-9B1C-50F8FFD65D42}" type="pres">
      <dgm:prSet presAssocID="{CE2D30C8-4589-4388-A324-E0823562CE2D}" presName="Name9" presStyleLbl="parChTrans1D2" presStyleIdx="2" presStyleCnt="7"/>
      <dgm:spPr/>
    </dgm:pt>
    <dgm:pt modelId="{58F42B83-A473-4CC2-AD63-F0A808111A4E}" type="pres">
      <dgm:prSet presAssocID="{CE2D30C8-4589-4388-A324-E0823562CE2D}" presName="connTx" presStyleLbl="parChTrans1D2" presStyleIdx="2" presStyleCnt="7"/>
      <dgm:spPr/>
    </dgm:pt>
    <dgm:pt modelId="{2A15B74F-8AF7-49CC-82EA-B92519ECE1A3}" type="pres">
      <dgm:prSet presAssocID="{43C2F26E-CE73-47E5-A470-9C0EA17F51F3}" presName="node" presStyleLbl="node1" presStyleIdx="2" presStyleCnt="7" custScaleX="107923">
        <dgm:presLayoutVars>
          <dgm:bulletEnabled val="1"/>
        </dgm:presLayoutVars>
      </dgm:prSet>
      <dgm:spPr>
        <a:prstGeom prst="roundRect">
          <a:avLst/>
        </a:prstGeom>
      </dgm:spPr>
    </dgm:pt>
    <dgm:pt modelId="{417C3A7B-F85D-48F3-9E88-14FF1D28854D}" type="pres">
      <dgm:prSet presAssocID="{129E5ABA-8F19-4CE8-A240-5B0B9E3E06A7}" presName="Name9" presStyleLbl="parChTrans1D2" presStyleIdx="3" presStyleCnt="7"/>
      <dgm:spPr/>
    </dgm:pt>
    <dgm:pt modelId="{45F2C296-4CD2-4801-8C98-C37C8FA8282C}" type="pres">
      <dgm:prSet presAssocID="{129E5ABA-8F19-4CE8-A240-5B0B9E3E06A7}" presName="connTx" presStyleLbl="parChTrans1D2" presStyleIdx="3" presStyleCnt="7"/>
      <dgm:spPr/>
    </dgm:pt>
    <dgm:pt modelId="{B5F6F509-F70D-4BB5-A251-B8DFD13FDF49}" type="pres">
      <dgm:prSet presAssocID="{FDB8CF09-1DAA-49BE-9025-F7183E27E438}" presName="node" presStyleLbl="node1" presStyleIdx="3" presStyleCnt="7" custScaleX="107923">
        <dgm:presLayoutVars>
          <dgm:bulletEnabled val="1"/>
        </dgm:presLayoutVars>
      </dgm:prSet>
      <dgm:spPr>
        <a:prstGeom prst="roundRect">
          <a:avLst/>
        </a:prstGeom>
      </dgm:spPr>
    </dgm:pt>
    <dgm:pt modelId="{56F895C6-3EDC-4540-8188-4F1F56859FD4}" type="pres">
      <dgm:prSet presAssocID="{20DEF555-124E-466F-97D2-B2F29F63B848}" presName="Name9" presStyleLbl="parChTrans1D2" presStyleIdx="4" presStyleCnt="7"/>
      <dgm:spPr/>
    </dgm:pt>
    <dgm:pt modelId="{AC4205E2-56CC-4F45-B73D-513CD581C309}" type="pres">
      <dgm:prSet presAssocID="{20DEF555-124E-466F-97D2-B2F29F63B848}" presName="connTx" presStyleLbl="parChTrans1D2" presStyleIdx="4" presStyleCnt="7"/>
      <dgm:spPr/>
    </dgm:pt>
    <dgm:pt modelId="{6F351261-EC8F-48A0-9F00-C11D981D2F1F}" type="pres">
      <dgm:prSet presAssocID="{F850C98D-2D0D-4A2E-9D4B-3F433E148977}" presName="node" presStyleLbl="node1" presStyleIdx="4" presStyleCnt="7" custScaleX="107923">
        <dgm:presLayoutVars>
          <dgm:bulletEnabled val="1"/>
        </dgm:presLayoutVars>
      </dgm:prSet>
      <dgm:spPr>
        <a:prstGeom prst="roundRect">
          <a:avLst/>
        </a:prstGeom>
      </dgm:spPr>
    </dgm:pt>
    <dgm:pt modelId="{DD827AF1-D5B5-4B18-A0DA-79F58E183F49}" type="pres">
      <dgm:prSet presAssocID="{AB4BA1E5-82D3-44D9-84B0-9FB786541D5D}" presName="Name9" presStyleLbl="parChTrans1D2" presStyleIdx="5" presStyleCnt="7"/>
      <dgm:spPr/>
    </dgm:pt>
    <dgm:pt modelId="{2D941041-6B3B-472B-A439-1D9452CA8E79}" type="pres">
      <dgm:prSet presAssocID="{AB4BA1E5-82D3-44D9-84B0-9FB786541D5D}" presName="connTx" presStyleLbl="parChTrans1D2" presStyleIdx="5" presStyleCnt="7"/>
      <dgm:spPr/>
    </dgm:pt>
    <dgm:pt modelId="{C8A26CFB-0E20-49E2-ADF3-ECFE97A97265}" type="pres">
      <dgm:prSet presAssocID="{47AA8335-1501-4199-9B39-F4F197DDC883}" presName="node" presStyleLbl="node1" presStyleIdx="5" presStyleCnt="7" custScaleX="107923">
        <dgm:presLayoutVars>
          <dgm:bulletEnabled val="1"/>
        </dgm:presLayoutVars>
      </dgm:prSet>
      <dgm:spPr>
        <a:prstGeom prst="roundRect">
          <a:avLst/>
        </a:prstGeom>
      </dgm:spPr>
    </dgm:pt>
    <dgm:pt modelId="{82A84739-5D1B-4B38-B865-D69362190C36}" type="pres">
      <dgm:prSet presAssocID="{50B647E5-CD7A-4B2F-B420-92D666571566}" presName="Name9" presStyleLbl="parChTrans1D2" presStyleIdx="6" presStyleCnt="7"/>
      <dgm:spPr/>
    </dgm:pt>
    <dgm:pt modelId="{7D1B9D04-3654-41EE-88A6-2FB0088839CA}" type="pres">
      <dgm:prSet presAssocID="{50B647E5-CD7A-4B2F-B420-92D666571566}" presName="connTx" presStyleLbl="parChTrans1D2" presStyleIdx="6" presStyleCnt="7"/>
      <dgm:spPr/>
    </dgm:pt>
    <dgm:pt modelId="{E48A835B-CCC4-4481-8FF4-CB5348BAB210}" type="pres">
      <dgm:prSet presAssocID="{DF4721A5-913B-4E64-8887-887538C810C5}" presName="node" presStyleLbl="node1" presStyleIdx="6" presStyleCnt="7" custScaleX="107923">
        <dgm:presLayoutVars>
          <dgm:bulletEnabled val="1"/>
        </dgm:presLayoutVars>
      </dgm:prSet>
      <dgm:spPr>
        <a:prstGeom prst="roundRect">
          <a:avLst/>
        </a:prstGeom>
      </dgm:spPr>
    </dgm:pt>
  </dgm:ptLst>
  <dgm:cxnLst>
    <dgm:cxn modelId="{2EEA7802-08DC-46F6-8F0F-2487315C21A0}" type="presOf" srcId="{9C3FC2EA-2143-450A-81AB-78D35422AE00}" destId="{FE9ECEFE-D9E7-4541-A18A-0D7F34A65B31}" srcOrd="1" destOrd="0" presId="urn:microsoft.com/office/officeart/2005/8/layout/radial1"/>
    <dgm:cxn modelId="{BA67BE05-1D71-4DD5-8790-81C2DA9DAB50}" type="presOf" srcId="{66CC7361-1DFD-4729-9F6A-793D7D54531B}" destId="{E6D699AB-F658-4675-AD04-7FF93D4F73EE}" srcOrd="1" destOrd="0" presId="urn:microsoft.com/office/officeart/2005/8/layout/radial1"/>
    <dgm:cxn modelId="{D1334808-205B-46B6-A134-5F0F5B94823B}" type="presOf" srcId="{F850C98D-2D0D-4A2E-9D4B-3F433E148977}" destId="{6F351261-EC8F-48A0-9F00-C11D981D2F1F}" srcOrd="0" destOrd="0" presId="urn:microsoft.com/office/officeart/2005/8/layout/radial1"/>
    <dgm:cxn modelId="{5A4EF10E-49DD-46B5-93D0-37F59EBA3678}" type="presOf" srcId="{31DB0107-51D0-4663-B3C2-F1A58AA216B3}" destId="{F6F1B060-638D-4A17-9433-F0E6C4712F66}" srcOrd="0" destOrd="0" presId="urn:microsoft.com/office/officeart/2005/8/layout/radial1"/>
    <dgm:cxn modelId="{0778AA1B-0AF0-4C38-A964-F9E7DCAF91B7}" srcId="{CBD5138B-4654-45F1-9D7A-706CE4291E3B}" destId="{FDB8CF09-1DAA-49BE-9025-F7183E27E438}" srcOrd="3" destOrd="0" parTransId="{129E5ABA-8F19-4CE8-A240-5B0B9E3E06A7}" sibTransId="{65160EF4-B9A6-4ABA-99D0-131CE24DE564}"/>
    <dgm:cxn modelId="{FBFFDD2B-01A8-4E2C-8D86-A5BB340AA638}" type="presOf" srcId="{AB4BA1E5-82D3-44D9-84B0-9FB786541D5D}" destId="{DD827AF1-D5B5-4B18-A0DA-79F58E183F49}" srcOrd="0" destOrd="0" presId="urn:microsoft.com/office/officeart/2005/8/layout/radial1"/>
    <dgm:cxn modelId="{9197312D-D270-42C0-BB74-3975A256C836}" srcId="{CBD5138B-4654-45F1-9D7A-706CE4291E3B}" destId="{47AA8335-1501-4199-9B39-F4F197DDC883}" srcOrd="5" destOrd="0" parTransId="{AB4BA1E5-82D3-44D9-84B0-9FB786541D5D}" sibTransId="{B0685222-541F-4520-9332-F8F32905DA2B}"/>
    <dgm:cxn modelId="{3B763632-4213-4F24-AF21-6A76DCBAB44E}" type="presOf" srcId="{43C2F26E-CE73-47E5-A470-9C0EA17F51F3}" destId="{2A15B74F-8AF7-49CC-82EA-B92519ECE1A3}" srcOrd="0" destOrd="0" presId="urn:microsoft.com/office/officeart/2005/8/layout/radial1"/>
    <dgm:cxn modelId="{566BF832-52CF-45E6-918A-9A1A2D463AE7}" type="presOf" srcId="{AB4BA1E5-82D3-44D9-84B0-9FB786541D5D}" destId="{2D941041-6B3B-472B-A439-1D9452CA8E79}" srcOrd="1" destOrd="0" presId="urn:microsoft.com/office/officeart/2005/8/layout/radial1"/>
    <dgm:cxn modelId="{E293F836-180D-4A67-A8DC-2482297BF2CD}" type="presOf" srcId="{129E5ABA-8F19-4CE8-A240-5B0B9E3E06A7}" destId="{45F2C296-4CD2-4801-8C98-C37C8FA8282C}" srcOrd="1" destOrd="0" presId="urn:microsoft.com/office/officeart/2005/8/layout/radial1"/>
    <dgm:cxn modelId="{880B6D38-1EFB-42B4-82F7-2919DAB14A18}" type="presOf" srcId="{20DEF555-124E-466F-97D2-B2F29F63B848}" destId="{AC4205E2-56CC-4F45-B73D-513CD581C309}" srcOrd="1" destOrd="0" presId="urn:microsoft.com/office/officeart/2005/8/layout/radial1"/>
    <dgm:cxn modelId="{9236BF39-3CDC-4D20-A932-CCBADA43FA29}" type="presOf" srcId="{95627058-0267-4B9B-8171-D13CE76C4ABC}" destId="{50D4B6A7-675B-436C-ACD1-3F5352A88918}" srcOrd="0" destOrd="0" presId="urn:microsoft.com/office/officeart/2005/8/layout/radial1"/>
    <dgm:cxn modelId="{8DD6795E-6BA8-45EC-BFFC-532459CEEFA1}" type="presOf" srcId="{47AA8335-1501-4199-9B39-F4F197DDC883}" destId="{C8A26CFB-0E20-49E2-ADF3-ECFE97A97265}" srcOrd="0" destOrd="0" presId="urn:microsoft.com/office/officeart/2005/8/layout/radial1"/>
    <dgm:cxn modelId="{7E182272-BF52-4984-B7C9-6BE8BA5F5AB9}" type="presOf" srcId="{CE2D30C8-4589-4388-A324-E0823562CE2D}" destId="{276386B8-890C-498D-9B1C-50F8FFD65D42}" srcOrd="0" destOrd="0" presId="urn:microsoft.com/office/officeart/2005/8/layout/radial1"/>
    <dgm:cxn modelId="{12683D72-FA4B-4DEA-8C54-4E5A007E2317}" type="presOf" srcId="{FDB8CF09-1DAA-49BE-9025-F7183E27E438}" destId="{B5F6F509-F70D-4BB5-A251-B8DFD13FDF49}" srcOrd="0" destOrd="0" presId="urn:microsoft.com/office/officeart/2005/8/layout/radial1"/>
    <dgm:cxn modelId="{3B0BBA74-2528-44C7-A0B7-98145911FF3A}" type="presOf" srcId="{B3AFA84A-7194-421B-8311-EA54A72F69D4}" destId="{BFD74615-97DC-4B57-840B-6FDA0913D2D9}" srcOrd="0" destOrd="0" presId="urn:microsoft.com/office/officeart/2005/8/layout/radial1"/>
    <dgm:cxn modelId="{D8593656-9A83-412E-A4A6-345388EA6D9B}" type="presOf" srcId="{DF4721A5-913B-4E64-8887-887538C810C5}" destId="{E48A835B-CCC4-4481-8FF4-CB5348BAB210}" srcOrd="0" destOrd="0" presId="urn:microsoft.com/office/officeart/2005/8/layout/radial1"/>
    <dgm:cxn modelId="{AAA88156-05FF-40B4-B4D6-73214FFF1041}" type="presOf" srcId="{50B647E5-CD7A-4B2F-B420-92D666571566}" destId="{82A84739-5D1B-4B38-B865-D69362190C36}" srcOrd="0" destOrd="0" presId="urn:microsoft.com/office/officeart/2005/8/layout/radial1"/>
    <dgm:cxn modelId="{A10B0182-EB4D-470E-B299-0E3B52445B52}" type="presOf" srcId="{CBD5138B-4654-45F1-9D7A-706CE4291E3B}" destId="{6B7C5DFE-7F2F-476D-92B0-4A93B616860A}" srcOrd="0" destOrd="0" presId="urn:microsoft.com/office/officeart/2005/8/layout/radial1"/>
    <dgm:cxn modelId="{B1E7E285-A3EF-4127-96A5-89E4E9A8F2CD}" type="presOf" srcId="{66CC7361-1DFD-4729-9F6A-793D7D54531B}" destId="{7EDCFF85-6BF5-4D3E-AE86-E4AFBA088613}" srcOrd="0" destOrd="0" presId="urn:microsoft.com/office/officeart/2005/8/layout/radial1"/>
    <dgm:cxn modelId="{F9F29E8C-19DA-45BD-9A76-49AE3D16D132}" srcId="{CBD5138B-4654-45F1-9D7A-706CE4291E3B}" destId="{95627058-0267-4B9B-8171-D13CE76C4ABC}" srcOrd="1" destOrd="0" parTransId="{9C3FC2EA-2143-450A-81AB-78D35422AE00}" sibTransId="{9D40C02E-9DC3-4979-B46F-06E540CA483E}"/>
    <dgm:cxn modelId="{676D4B91-1742-4025-AE80-C3EE70D773B8}" type="presOf" srcId="{9C3FC2EA-2143-450A-81AB-78D35422AE00}" destId="{FCB581AA-330D-4EB0-8129-E6C59BD1A3B4}" srcOrd="0" destOrd="0" presId="urn:microsoft.com/office/officeart/2005/8/layout/radial1"/>
    <dgm:cxn modelId="{D43FE698-78A6-4216-B2B3-759CC88306D8}" type="presOf" srcId="{50B647E5-CD7A-4B2F-B420-92D666571566}" destId="{7D1B9D04-3654-41EE-88A6-2FB0088839CA}" srcOrd="1" destOrd="0" presId="urn:microsoft.com/office/officeart/2005/8/layout/radial1"/>
    <dgm:cxn modelId="{33D5D89E-5B99-4248-8AB4-3FE338F67BD8}" type="presOf" srcId="{CE2D30C8-4589-4388-A324-E0823562CE2D}" destId="{58F42B83-A473-4CC2-AD63-F0A808111A4E}" srcOrd="1" destOrd="0" presId="urn:microsoft.com/office/officeart/2005/8/layout/radial1"/>
    <dgm:cxn modelId="{1AB1E8AE-F296-4300-AAC4-40A0B9241E1D}" srcId="{31DB0107-51D0-4663-B3C2-F1A58AA216B3}" destId="{CBD5138B-4654-45F1-9D7A-706CE4291E3B}" srcOrd="0" destOrd="0" parTransId="{E6F85D7E-70D9-4268-8F70-8C52DDEF3261}" sibTransId="{5FCDBE4D-3A48-4281-BF22-8005380AC5F5}"/>
    <dgm:cxn modelId="{73F811B6-90EF-424A-A0FE-DBA70E26B573}" srcId="{CBD5138B-4654-45F1-9D7A-706CE4291E3B}" destId="{F850C98D-2D0D-4A2E-9D4B-3F433E148977}" srcOrd="4" destOrd="0" parTransId="{20DEF555-124E-466F-97D2-B2F29F63B848}" sibTransId="{C71EB704-B672-4BEB-8DE8-B08F74D3D513}"/>
    <dgm:cxn modelId="{233554E7-7FD6-4C1B-9B92-5D6AA2A6274B}" srcId="{CBD5138B-4654-45F1-9D7A-706CE4291E3B}" destId="{DF4721A5-913B-4E64-8887-887538C810C5}" srcOrd="6" destOrd="0" parTransId="{50B647E5-CD7A-4B2F-B420-92D666571566}" sibTransId="{7D62377E-61E4-4EC6-A899-7BBB31FCB284}"/>
    <dgm:cxn modelId="{E9AE50E9-A3B2-45D0-9811-F8386A5569F6}" type="presOf" srcId="{20DEF555-124E-466F-97D2-B2F29F63B848}" destId="{56F895C6-3EDC-4540-8188-4F1F56859FD4}" srcOrd="0" destOrd="0" presId="urn:microsoft.com/office/officeart/2005/8/layout/radial1"/>
    <dgm:cxn modelId="{9173F6F1-88C3-4DE9-B8A4-BF75ED9C8240}" srcId="{CBD5138B-4654-45F1-9D7A-706CE4291E3B}" destId="{B3AFA84A-7194-421B-8311-EA54A72F69D4}" srcOrd="0" destOrd="0" parTransId="{66CC7361-1DFD-4729-9F6A-793D7D54531B}" sibTransId="{2AA0AE32-8B52-46F5-A46B-BC23F10912A5}"/>
    <dgm:cxn modelId="{E2600BF7-D537-40D1-97B8-93E5AA3E402E}" srcId="{CBD5138B-4654-45F1-9D7A-706CE4291E3B}" destId="{43C2F26E-CE73-47E5-A470-9C0EA17F51F3}" srcOrd="2" destOrd="0" parTransId="{CE2D30C8-4589-4388-A324-E0823562CE2D}" sibTransId="{5B51C5D6-AF78-4CE6-9D44-091FBEDE4F89}"/>
    <dgm:cxn modelId="{89A561FA-81A1-48D3-8107-2731601006DB}" type="presOf" srcId="{129E5ABA-8F19-4CE8-A240-5B0B9E3E06A7}" destId="{417C3A7B-F85D-48F3-9E88-14FF1D28854D}" srcOrd="0" destOrd="0" presId="urn:microsoft.com/office/officeart/2005/8/layout/radial1"/>
    <dgm:cxn modelId="{E9F671F5-FF4B-48F4-A7C3-F03B51DDA203}" type="presParOf" srcId="{F6F1B060-638D-4A17-9433-F0E6C4712F66}" destId="{6B7C5DFE-7F2F-476D-92B0-4A93B616860A}" srcOrd="0" destOrd="0" presId="urn:microsoft.com/office/officeart/2005/8/layout/radial1"/>
    <dgm:cxn modelId="{A00E3D6B-167D-439A-98C0-4A8ABACA6C5B}" type="presParOf" srcId="{F6F1B060-638D-4A17-9433-F0E6C4712F66}" destId="{7EDCFF85-6BF5-4D3E-AE86-E4AFBA088613}" srcOrd="1" destOrd="0" presId="urn:microsoft.com/office/officeart/2005/8/layout/radial1"/>
    <dgm:cxn modelId="{21DD81E9-599B-4A7C-BC48-51FD51C3F0BA}" type="presParOf" srcId="{7EDCFF85-6BF5-4D3E-AE86-E4AFBA088613}" destId="{E6D699AB-F658-4675-AD04-7FF93D4F73EE}" srcOrd="0" destOrd="0" presId="urn:microsoft.com/office/officeart/2005/8/layout/radial1"/>
    <dgm:cxn modelId="{E70FE513-D7F4-4EDD-A561-759DED60CAD0}" type="presParOf" srcId="{F6F1B060-638D-4A17-9433-F0E6C4712F66}" destId="{BFD74615-97DC-4B57-840B-6FDA0913D2D9}" srcOrd="2" destOrd="0" presId="urn:microsoft.com/office/officeart/2005/8/layout/radial1"/>
    <dgm:cxn modelId="{4360F6DC-DF27-4FD8-A2B9-418B0D746C00}" type="presParOf" srcId="{F6F1B060-638D-4A17-9433-F0E6C4712F66}" destId="{FCB581AA-330D-4EB0-8129-E6C59BD1A3B4}" srcOrd="3" destOrd="0" presId="urn:microsoft.com/office/officeart/2005/8/layout/radial1"/>
    <dgm:cxn modelId="{7BEB9C65-2513-4C80-AB4F-69B74A977D86}" type="presParOf" srcId="{FCB581AA-330D-4EB0-8129-E6C59BD1A3B4}" destId="{FE9ECEFE-D9E7-4541-A18A-0D7F34A65B31}" srcOrd="0" destOrd="0" presId="urn:microsoft.com/office/officeart/2005/8/layout/radial1"/>
    <dgm:cxn modelId="{37DBDF28-3D02-45B4-98AE-73502AFCC1D1}" type="presParOf" srcId="{F6F1B060-638D-4A17-9433-F0E6C4712F66}" destId="{50D4B6A7-675B-436C-ACD1-3F5352A88918}" srcOrd="4" destOrd="0" presId="urn:microsoft.com/office/officeart/2005/8/layout/radial1"/>
    <dgm:cxn modelId="{93963EB7-02EF-4F0E-9888-D4FE4575CE89}" type="presParOf" srcId="{F6F1B060-638D-4A17-9433-F0E6C4712F66}" destId="{276386B8-890C-498D-9B1C-50F8FFD65D42}" srcOrd="5" destOrd="0" presId="urn:microsoft.com/office/officeart/2005/8/layout/radial1"/>
    <dgm:cxn modelId="{587B123A-BC2E-4B60-B4C6-95C7CA5D2D54}" type="presParOf" srcId="{276386B8-890C-498D-9B1C-50F8FFD65D42}" destId="{58F42B83-A473-4CC2-AD63-F0A808111A4E}" srcOrd="0" destOrd="0" presId="urn:microsoft.com/office/officeart/2005/8/layout/radial1"/>
    <dgm:cxn modelId="{EDB02FB6-CAE4-463A-B0FD-8BD953DB61D1}" type="presParOf" srcId="{F6F1B060-638D-4A17-9433-F0E6C4712F66}" destId="{2A15B74F-8AF7-49CC-82EA-B92519ECE1A3}" srcOrd="6" destOrd="0" presId="urn:microsoft.com/office/officeart/2005/8/layout/radial1"/>
    <dgm:cxn modelId="{F64CB64B-9B29-4BBF-A67B-2E2A8F2C3090}" type="presParOf" srcId="{F6F1B060-638D-4A17-9433-F0E6C4712F66}" destId="{417C3A7B-F85D-48F3-9E88-14FF1D28854D}" srcOrd="7" destOrd="0" presId="urn:microsoft.com/office/officeart/2005/8/layout/radial1"/>
    <dgm:cxn modelId="{59E959E5-AD32-4E38-8F47-53A44679D7EA}" type="presParOf" srcId="{417C3A7B-F85D-48F3-9E88-14FF1D28854D}" destId="{45F2C296-4CD2-4801-8C98-C37C8FA8282C}" srcOrd="0" destOrd="0" presId="urn:microsoft.com/office/officeart/2005/8/layout/radial1"/>
    <dgm:cxn modelId="{90C2FCB5-37BC-4B97-A782-88E871218231}" type="presParOf" srcId="{F6F1B060-638D-4A17-9433-F0E6C4712F66}" destId="{B5F6F509-F70D-4BB5-A251-B8DFD13FDF49}" srcOrd="8" destOrd="0" presId="urn:microsoft.com/office/officeart/2005/8/layout/radial1"/>
    <dgm:cxn modelId="{F47AB2CF-22E5-4DDC-B47D-B119149059E7}" type="presParOf" srcId="{F6F1B060-638D-4A17-9433-F0E6C4712F66}" destId="{56F895C6-3EDC-4540-8188-4F1F56859FD4}" srcOrd="9" destOrd="0" presId="urn:microsoft.com/office/officeart/2005/8/layout/radial1"/>
    <dgm:cxn modelId="{CD3FE288-6D37-4B11-9516-C5030C179544}" type="presParOf" srcId="{56F895C6-3EDC-4540-8188-4F1F56859FD4}" destId="{AC4205E2-56CC-4F45-B73D-513CD581C309}" srcOrd="0" destOrd="0" presId="urn:microsoft.com/office/officeart/2005/8/layout/radial1"/>
    <dgm:cxn modelId="{D59C5CB5-8895-457A-91C1-1B53FD7D6965}" type="presParOf" srcId="{F6F1B060-638D-4A17-9433-F0E6C4712F66}" destId="{6F351261-EC8F-48A0-9F00-C11D981D2F1F}" srcOrd="10" destOrd="0" presId="urn:microsoft.com/office/officeart/2005/8/layout/radial1"/>
    <dgm:cxn modelId="{165962EE-48AE-49DE-8C04-91157855A910}" type="presParOf" srcId="{F6F1B060-638D-4A17-9433-F0E6C4712F66}" destId="{DD827AF1-D5B5-4B18-A0DA-79F58E183F49}" srcOrd="11" destOrd="0" presId="urn:microsoft.com/office/officeart/2005/8/layout/radial1"/>
    <dgm:cxn modelId="{B0FEA613-4167-4F93-9FAA-D4F11EF1E696}" type="presParOf" srcId="{DD827AF1-D5B5-4B18-A0DA-79F58E183F49}" destId="{2D941041-6B3B-472B-A439-1D9452CA8E79}" srcOrd="0" destOrd="0" presId="urn:microsoft.com/office/officeart/2005/8/layout/radial1"/>
    <dgm:cxn modelId="{84CD5A95-F182-49E9-87E1-C132D2DA1CEB}" type="presParOf" srcId="{F6F1B060-638D-4A17-9433-F0E6C4712F66}" destId="{C8A26CFB-0E20-49E2-ADF3-ECFE97A97265}" srcOrd="12" destOrd="0" presId="urn:microsoft.com/office/officeart/2005/8/layout/radial1"/>
    <dgm:cxn modelId="{42E69ADC-BD7C-40A7-B74A-B7DD6185F2DF}" type="presParOf" srcId="{F6F1B060-638D-4A17-9433-F0E6C4712F66}" destId="{82A84739-5D1B-4B38-B865-D69362190C36}" srcOrd="13" destOrd="0" presId="urn:microsoft.com/office/officeart/2005/8/layout/radial1"/>
    <dgm:cxn modelId="{60707AFA-091B-486C-8A39-5D94EA3426EE}" type="presParOf" srcId="{82A84739-5D1B-4B38-B865-D69362190C36}" destId="{7D1B9D04-3654-41EE-88A6-2FB0088839CA}" srcOrd="0" destOrd="0" presId="urn:microsoft.com/office/officeart/2005/8/layout/radial1"/>
    <dgm:cxn modelId="{C446825B-C439-48A9-9C33-D1796E31739B}" type="presParOf" srcId="{F6F1B060-638D-4A17-9433-F0E6C4712F66}" destId="{E48A835B-CCC4-4481-8FF4-CB5348BAB210}"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1E43CE-9FFD-4841-847A-BD5EF95C5A89}" type="doc">
      <dgm:prSet loTypeId="urn:microsoft.com/office/officeart/2005/8/layout/pyramid1" loCatId="pyramid" qsTypeId="urn:microsoft.com/office/officeart/2005/8/quickstyle/simple1" qsCatId="simple" csTypeId="urn:microsoft.com/office/officeart/2005/8/colors/colorful1" csCatId="colorful" phldr="1"/>
      <dgm:spPr/>
    </dgm:pt>
    <dgm:pt modelId="{7AB18847-5D42-4669-BC10-21E6E3658319}">
      <dgm:prSet phldrT="[Text]"/>
      <dgm:spPr>
        <a:solidFill>
          <a:schemeClr val="bg2"/>
        </a:solidFill>
      </dgm:spPr>
      <dgm:t>
        <a:bodyPr/>
        <a:lstStyle/>
        <a:p>
          <a:pPr>
            <a:spcBef>
              <a:spcPts val="1200"/>
            </a:spcBef>
            <a:spcAft>
              <a:spcPts val="0"/>
            </a:spcAft>
          </a:pPr>
          <a:br>
            <a:rPr lang="en-GB" dirty="0">
              <a:ln>
                <a:noFill/>
              </a:ln>
              <a:latin typeface="Ubuntu" panose="020B0504030602030204" pitchFamily="34" charset="0"/>
            </a:rPr>
          </a:br>
          <a:r>
            <a:rPr lang="en-GB" dirty="0">
              <a:ln>
                <a:noFill/>
              </a:ln>
              <a:latin typeface="Ubuntu" panose="020B0504030602030204" pitchFamily="34" charset="0"/>
            </a:rPr>
            <a:t>Early </a:t>
          </a:r>
          <a:br>
            <a:rPr lang="en-GB" dirty="0">
              <a:ln>
                <a:noFill/>
              </a:ln>
              <a:latin typeface="Ubuntu" panose="020B0504030602030204" pitchFamily="34" charset="0"/>
            </a:rPr>
          </a:br>
          <a:r>
            <a:rPr lang="en-GB" dirty="0">
              <a:ln>
                <a:noFill/>
              </a:ln>
              <a:latin typeface="Ubuntu" panose="020B0504030602030204" pitchFamily="34" charset="0"/>
            </a:rPr>
            <a:t>death</a:t>
          </a:r>
        </a:p>
      </dgm:t>
    </dgm:pt>
    <dgm:pt modelId="{247BFFBD-DCE4-4E05-BA0C-962CFCBE862D}" type="parTrans" cxnId="{6C5D8037-2A67-4BB8-885A-8582687344B4}">
      <dgm:prSet/>
      <dgm:spPr/>
      <dgm:t>
        <a:bodyPr/>
        <a:lstStyle/>
        <a:p>
          <a:endParaRPr lang="en-GB">
            <a:ln>
              <a:noFill/>
            </a:ln>
            <a:latin typeface="Ubuntu" panose="020B0504030602030204" pitchFamily="34" charset="0"/>
          </a:endParaRPr>
        </a:p>
      </dgm:t>
    </dgm:pt>
    <dgm:pt modelId="{3F6AC466-BE51-479B-951D-EABC5137A4FA}" type="sibTrans" cxnId="{6C5D8037-2A67-4BB8-885A-8582687344B4}">
      <dgm:prSet/>
      <dgm:spPr/>
      <dgm:t>
        <a:bodyPr/>
        <a:lstStyle/>
        <a:p>
          <a:endParaRPr lang="en-GB">
            <a:ln>
              <a:noFill/>
            </a:ln>
            <a:latin typeface="Ubuntu" panose="020B0504030602030204" pitchFamily="34" charset="0"/>
          </a:endParaRPr>
        </a:p>
      </dgm:t>
    </dgm:pt>
    <dgm:pt modelId="{947EF3BE-FD54-4118-ADE8-7E3906A2A1DB}">
      <dgm:prSet phldrT="[Text]"/>
      <dgm:spPr/>
      <dgm:t>
        <a:bodyPr/>
        <a:lstStyle/>
        <a:p>
          <a:r>
            <a:rPr lang="en-GB" dirty="0">
              <a:ln>
                <a:noFill/>
              </a:ln>
              <a:solidFill>
                <a:schemeClr val="bg1"/>
              </a:solidFill>
              <a:latin typeface="Ubuntu" panose="020B0504030602030204" pitchFamily="34" charset="0"/>
            </a:rPr>
            <a:t>Disease, disability, social problems</a:t>
          </a:r>
        </a:p>
      </dgm:t>
    </dgm:pt>
    <dgm:pt modelId="{3BD63BAD-845B-4461-97F8-5EEC7737A251}" type="parTrans" cxnId="{9636C816-48AE-47A9-8A35-3179A07FBAD1}">
      <dgm:prSet/>
      <dgm:spPr/>
      <dgm:t>
        <a:bodyPr/>
        <a:lstStyle/>
        <a:p>
          <a:endParaRPr lang="en-GB">
            <a:ln>
              <a:noFill/>
            </a:ln>
            <a:latin typeface="Ubuntu" panose="020B0504030602030204" pitchFamily="34" charset="0"/>
          </a:endParaRPr>
        </a:p>
      </dgm:t>
    </dgm:pt>
    <dgm:pt modelId="{C79ABC37-E7CB-48E9-89CE-747C068EB3A8}" type="sibTrans" cxnId="{9636C816-48AE-47A9-8A35-3179A07FBAD1}">
      <dgm:prSet/>
      <dgm:spPr/>
      <dgm:t>
        <a:bodyPr/>
        <a:lstStyle/>
        <a:p>
          <a:endParaRPr lang="en-GB">
            <a:ln>
              <a:noFill/>
            </a:ln>
            <a:latin typeface="Ubuntu" panose="020B0504030602030204" pitchFamily="34" charset="0"/>
          </a:endParaRPr>
        </a:p>
      </dgm:t>
    </dgm:pt>
    <dgm:pt modelId="{99DDA93B-565E-45DD-9A0E-0B7636EF8E09}">
      <dgm:prSet/>
      <dgm:spPr/>
      <dgm:t>
        <a:bodyPr/>
        <a:lstStyle/>
        <a:p>
          <a:r>
            <a:rPr lang="en-GB" dirty="0">
              <a:ln>
                <a:noFill/>
              </a:ln>
              <a:latin typeface="Ubuntu" panose="020B0504030602030204" pitchFamily="34" charset="0"/>
            </a:rPr>
            <a:t>Adoption of health-risk behaviours</a:t>
          </a:r>
        </a:p>
      </dgm:t>
    </dgm:pt>
    <dgm:pt modelId="{11FD33BA-9398-4D80-8E6B-1E765A89E688}" type="parTrans" cxnId="{C55E94FB-AF96-4684-8A8F-B6F855255E5F}">
      <dgm:prSet/>
      <dgm:spPr/>
      <dgm:t>
        <a:bodyPr/>
        <a:lstStyle/>
        <a:p>
          <a:endParaRPr lang="en-GB">
            <a:ln>
              <a:noFill/>
            </a:ln>
            <a:latin typeface="Ubuntu" panose="020B0504030602030204" pitchFamily="34" charset="0"/>
          </a:endParaRPr>
        </a:p>
      </dgm:t>
    </dgm:pt>
    <dgm:pt modelId="{D23E0BEE-4ADF-4880-9029-4918C99CC382}" type="sibTrans" cxnId="{C55E94FB-AF96-4684-8A8F-B6F855255E5F}">
      <dgm:prSet/>
      <dgm:spPr/>
      <dgm:t>
        <a:bodyPr/>
        <a:lstStyle/>
        <a:p>
          <a:endParaRPr lang="en-GB">
            <a:ln>
              <a:noFill/>
            </a:ln>
            <a:latin typeface="Ubuntu" panose="020B0504030602030204" pitchFamily="34" charset="0"/>
          </a:endParaRPr>
        </a:p>
      </dgm:t>
    </dgm:pt>
    <dgm:pt modelId="{28C53281-ED61-4D40-AEF3-0C5FAEAF55CE}">
      <dgm:prSet/>
      <dgm:spPr/>
      <dgm:t>
        <a:bodyPr/>
        <a:lstStyle/>
        <a:p>
          <a:r>
            <a:rPr lang="en-GB" dirty="0">
              <a:ln>
                <a:noFill/>
              </a:ln>
              <a:solidFill>
                <a:schemeClr val="bg1"/>
              </a:solidFill>
              <a:latin typeface="Ubuntu" panose="020B0504030602030204" pitchFamily="34" charset="0"/>
            </a:rPr>
            <a:t>Social, emotional, cognitive impairment</a:t>
          </a:r>
        </a:p>
      </dgm:t>
    </dgm:pt>
    <dgm:pt modelId="{E25D7AFE-F6B4-4CEC-A216-BBF749AC4923}" type="parTrans" cxnId="{BC6D638E-D011-4D22-BA7A-CCADE43816AD}">
      <dgm:prSet/>
      <dgm:spPr/>
      <dgm:t>
        <a:bodyPr/>
        <a:lstStyle/>
        <a:p>
          <a:endParaRPr lang="en-GB">
            <a:ln>
              <a:noFill/>
            </a:ln>
            <a:latin typeface="Ubuntu" panose="020B0504030602030204" pitchFamily="34" charset="0"/>
          </a:endParaRPr>
        </a:p>
      </dgm:t>
    </dgm:pt>
    <dgm:pt modelId="{23CE3857-A797-463E-8027-5D859D2C90EF}" type="sibTrans" cxnId="{BC6D638E-D011-4D22-BA7A-CCADE43816AD}">
      <dgm:prSet/>
      <dgm:spPr/>
      <dgm:t>
        <a:bodyPr/>
        <a:lstStyle/>
        <a:p>
          <a:endParaRPr lang="en-GB">
            <a:ln>
              <a:noFill/>
            </a:ln>
            <a:latin typeface="Ubuntu" panose="020B0504030602030204" pitchFamily="34" charset="0"/>
          </a:endParaRPr>
        </a:p>
      </dgm:t>
    </dgm:pt>
    <dgm:pt modelId="{0AE6129C-7F70-4464-BD54-BB991BDB2E86}">
      <dgm:prSet/>
      <dgm:spPr/>
      <dgm:t>
        <a:bodyPr/>
        <a:lstStyle/>
        <a:p>
          <a:r>
            <a:rPr lang="en-GB" dirty="0">
              <a:ln>
                <a:noFill/>
              </a:ln>
              <a:solidFill>
                <a:schemeClr val="bg1"/>
              </a:solidFill>
              <a:latin typeface="Ubuntu" panose="020B0504030602030204" pitchFamily="34" charset="0"/>
            </a:rPr>
            <a:t>Disrupted neurodevelopment</a:t>
          </a:r>
        </a:p>
      </dgm:t>
    </dgm:pt>
    <dgm:pt modelId="{3966D7EA-58BA-4572-A9F2-CE4AEEC455D7}" type="parTrans" cxnId="{00ACCC5D-F02D-4889-9AB7-E539214D0A73}">
      <dgm:prSet/>
      <dgm:spPr/>
      <dgm:t>
        <a:bodyPr/>
        <a:lstStyle/>
        <a:p>
          <a:endParaRPr lang="en-GB">
            <a:ln>
              <a:noFill/>
            </a:ln>
            <a:latin typeface="Ubuntu" panose="020B0504030602030204" pitchFamily="34" charset="0"/>
          </a:endParaRPr>
        </a:p>
      </dgm:t>
    </dgm:pt>
    <dgm:pt modelId="{F36D9D52-E04D-4151-A846-E4F0A9AA9FB2}" type="sibTrans" cxnId="{00ACCC5D-F02D-4889-9AB7-E539214D0A73}">
      <dgm:prSet/>
      <dgm:spPr/>
      <dgm:t>
        <a:bodyPr/>
        <a:lstStyle/>
        <a:p>
          <a:endParaRPr lang="en-GB">
            <a:ln>
              <a:noFill/>
            </a:ln>
            <a:latin typeface="Ubuntu" panose="020B0504030602030204" pitchFamily="34" charset="0"/>
          </a:endParaRPr>
        </a:p>
      </dgm:t>
    </dgm:pt>
    <dgm:pt modelId="{62A229CB-CCEB-4136-A24A-DC999B9FD525}">
      <dgm:prSet/>
      <dgm:spPr>
        <a:solidFill>
          <a:schemeClr val="tx2"/>
        </a:solidFill>
      </dgm:spPr>
      <dgm:t>
        <a:bodyPr/>
        <a:lstStyle/>
        <a:p>
          <a:r>
            <a:rPr lang="en-GB" dirty="0">
              <a:ln>
                <a:noFill/>
              </a:ln>
              <a:solidFill>
                <a:schemeClr val="bg1"/>
              </a:solidFill>
              <a:latin typeface="Ubuntu" panose="020B0504030602030204" pitchFamily="34" charset="0"/>
            </a:rPr>
            <a:t>Adverse childhood experiences</a:t>
          </a:r>
        </a:p>
      </dgm:t>
    </dgm:pt>
    <dgm:pt modelId="{213B9027-07EE-410F-B584-1624F19EEC3A}" type="parTrans" cxnId="{22A74061-1BE8-47BA-AA6D-C932CFCA5674}">
      <dgm:prSet/>
      <dgm:spPr/>
      <dgm:t>
        <a:bodyPr/>
        <a:lstStyle/>
        <a:p>
          <a:endParaRPr lang="en-GB">
            <a:ln>
              <a:noFill/>
            </a:ln>
            <a:latin typeface="Ubuntu" panose="020B0504030602030204" pitchFamily="34" charset="0"/>
          </a:endParaRPr>
        </a:p>
      </dgm:t>
    </dgm:pt>
    <dgm:pt modelId="{F2B3724B-0623-4BB3-BF9B-A4BAB759CF12}" type="sibTrans" cxnId="{22A74061-1BE8-47BA-AA6D-C932CFCA5674}">
      <dgm:prSet/>
      <dgm:spPr/>
      <dgm:t>
        <a:bodyPr/>
        <a:lstStyle/>
        <a:p>
          <a:endParaRPr lang="en-GB">
            <a:ln>
              <a:noFill/>
            </a:ln>
            <a:latin typeface="Ubuntu" panose="020B0504030602030204" pitchFamily="34" charset="0"/>
          </a:endParaRPr>
        </a:p>
      </dgm:t>
    </dgm:pt>
    <dgm:pt modelId="{2351C5E1-750C-46CE-8C76-13169950E80C}" type="pres">
      <dgm:prSet presAssocID="{C01E43CE-9FFD-4841-847A-BD5EF95C5A89}" presName="Name0" presStyleCnt="0">
        <dgm:presLayoutVars>
          <dgm:dir/>
          <dgm:animLvl val="lvl"/>
          <dgm:resizeHandles val="exact"/>
        </dgm:presLayoutVars>
      </dgm:prSet>
      <dgm:spPr/>
    </dgm:pt>
    <dgm:pt modelId="{8A665BB4-67AD-457D-9765-67CB456360CE}" type="pres">
      <dgm:prSet presAssocID="{7AB18847-5D42-4669-BC10-21E6E3658319}" presName="Name8" presStyleCnt="0"/>
      <dgm:spPr/>
    </dgm:pt>
    <dgm:pt modelId="{7B035DC7-4A94-429C-A1F2-4AE9860E42A2}" type="pres">
      <dgm:prSet presAssocID="{7AB18847-5D42-4669-BC10-21E6E3658319}" presName="level" presStyleLbl="node1" presStyleIdx="0" presStyleCnt="6">
        <dgm:presLayoutVars>
          <dgm:chMax val="1"/>
          <dgm:bulletEnabled val="1"/>
        </dgm:presLayoutVars>
      </dgm:prSet>
      <dgm:spPr/>
    </dgm:pt>
    <dgm:pt modelId="{27FD51A2-C62F-4A6C-99C9-DFBE6A412746}" type="pres">
      <dgm:prSet presAssocID="{7AB18847-5D42-4669-BC10-21E6E3658319}" presName="levelTx" presStyleLbl="revTx" presStyleIdx="0" presStyleCnt="0">
        <dgm:presLayoutVars>
          <dgm:chMax val="1"/>
          <dgm:bulletEnabled val="1"/>
        </dgm:presLayoutVars>
      </dgm:prSet>
      <dgm:spPr/>
    </dgm:pt>
    <dgm:pt modelId="{0D1A10A0-CA7F-45FB-A474-775D0C409362}" type="pres">
      <dgm:prSet presAssocID="{947EF3BE-FD54-4118-ADE8-7E3906A2A1DB}" presName="Name8" presStyleCnt="0"/>
      <dgm:spPr/>
    </dgm:pt>
    <dgm:pt modelId="{7370ACB2-244C-4B79-A20D-6CCE64F6C3E4}" type="pres">
      <dgm:prSet presAssocID="{947EF3BE-FD54-4118-ADE8-7E3906A2A1DB}" presName="level" presStyleLbl="node1" presStyleIdx="1" presStyleCnt="6">
        <dgm:presLayoutVars>
          <dgm:chMax val="1"/>
          <dgm:bulletEnabled val="1"/>
        </dgm:presLayoutVars>
      </dgm:prSet>
      <dgm:spPr/>
    </dgm:pt>
    <dgm:pt modelId="{3D7AD640-A82F-4985-9B17-97330AC7CCB4}" type="pres">
      <dgm:prSet presAssocID="{947EF3BE-FD54-4118-ADE8-7E3906A2A1DB}" presName="levelTx" presStyleLbl="revTx" presStyleIdx="0" presStyleCnt="0">
        <dgm:presLayoutVars>
          <dgm:chMax val="1"/>
          <dgm:bulletEnabled val="1"/>
        </dgm:presLayoutVars>
      </dgm:prSet>
      <dgm:spPr/>
    </dgm:pt>
    <dgm:pt modelId="{6D0EC209-68A8-4C47-A5D2-1877FF932DE9}" type="pres">
      <dgm:prSet presAssocID="{99DDA93B-565E-45DD-9A0E-0B7636EF8E09}" presName="Name8" presStyleCnt="0"/>
      <dgm:spPr/>
    </dgm:pt>
    <dgm:pt modelId="{718F0C68-3978-4B2F-A377-4FCF7699E232}" type="pres">
      <dgm:prSet presAssocID="{99DDA93B-565E-45DD-9A0E-0B7636EF8E09}" presName="level" presStyleLbl="node1" presStyleIdx="2" presStyleCnt="6">
        <dgm:presLayoutVars>
          <dgm:chMax val="1"/>
          <dgm:bulletEnabled val="1"/>
        </dgm:presLayoutVars>
      </dgm:prSet>
      <dgm:spPr/>
    </dgm:pt>
    <dgm:pt modelId="{6B6956C7-35FD-4F59-9CC4-C3DEA0083FDD}" type="pres">
      <dgm:prSet presAssocID="{99DDA93B-565E-45DD-9A0E-0B7636EF8E09}" presName="levelTx" presStyleLbl="revTx" presStyleIdx="0" presStyleCnt="0">
        <dgm:presLayoutVars>
          <dgm:chMax val="1"/>
          <dgm:bulletEnabled val="1"/>
        </dgm:presLayoutVars>
      </dgm:prSet>
      <dgm:spPr/>
    </dgm:pt>
    <dgm:pt modelId="{C697D7D1-21D4-430C-8C63-0B011E16A0FD}" type="pres">
      <dgm:prSet presAssocID="{28C53281-ED61-4D40-AEF3-0C5FAEAF55CE}" presName="Name8" presStyleCnt="0"/>
      <dgm:spPr/>
    </dgm:pt>
    <dgm:pt modelId="{03929B90-FE26-4210-BA2D-67D6E8703BDE}" type="pres">
      <dgm:prSet presAssocID="{28C53281-ED61-4D40-AEF3-0C5FAEAF55CE}" presName="level" presStyleLbl="node1" presStyleIdx="3" presStyleCnt="6">
        <dgm:presLayoutVars>
          <dgm:chMax val="1"/>
          <dgm:bulletEnabled val="1"/>
        </dgm:presLayoutVars>
      </dgm:prSet>
      <dgm:spPr/>
    </dgm:pt>
    <dgm:pt modelId="{BA06F24C-D874-4BEF-AB9B-3C845D38F8E3}" type="pres">
      <dgm:prSet presAssocID="{28C53281-ED61-4D40-AEF3-0C5FAEAF55CE}" presName="levelTx" presStyleLbl="revTx" presStyleIdx="0" presStyleCnt="0">
        <dgm:presLayoutVars>
          <dgm:chMax val="1"/>
          <dgm:bulletEnabled val="1"/>
        </dgm:presLayoutVars>
      </dgm:prSet>
      <dgm:spPr/>
    </dgm:pt>
    <dgm:pt modelId="{9299F92C-7FE7-4800-9D54-F48BE0D827D1}" type="pres">
      <dgm:prSet presAssocID="{0AE6129C-7F70-4464-BD54-BB991BDB2E86}" presName="Name8" presStyleCnt="0"/>
      <dgm:spPr/>
    </dgm:pt>
    <dgm:pt modelId="{E8368BB9-D9FE-455B-9AE8-33A40AC35093}" type="pres">
      <dgm:prSet presAssocID="{0AE6129C-7F70-4464-BD54-BB991BDB2E86}" presName="level" presStyleLbl="node1" presStyleIdx="4" presStyleCnt="6">
        <dgm:presLayoutVars>
          <dgm:chMax val="1"/>
          <dgm:bulletEnabled val="1"/>
        </dgm:presLayoutVars>
      </dgm:prSet>
      <dgm:spPr/>
    </dgm:pt>
    <dgm:pt modelId="{8915EDA7-9BF8-483C-B536-439C9FB73B9B}" type="pres">
      <dgm:prSet presAssocID="{0AE6129C-7F70-4464-BD54-BB991BDB2E86}" presName="levelTx" presStyleLbl="revTx" presStyleIdx="0" presStyleCnt="0">
        <dgm:presLayoutVars>
          <dgm:chMax val="1"/>
          <dgm:bulletEnabled val="1"/>
        </dgm:presLayoutVars>
      </dgm:prSet>
      <dgm:spPr/>
    </dgm:pt>
    <dgm:pt modelId="{3A9FDAEC-FA2E-4FC9-A918-9746C848FB39}" type="pres">
      <dgm:prSet presAssocID="{62A229CB-CCEB-4136-A24A-DC999B9FD525}" presName="Name8" presStyleCnt="0"/>
      <dgm:spPr/>
    </dgm:pt>
    <dgm:pt modelId="{12297C78-89F7-4B01-87C0-3BA0155D029C}" type="pres">
      <dgm:prSet presAssocID="{62A229CB-CCEB-4136-A24A-DC999B9FD525}" presName="level" presStyleLbl="node1" presStyleIdx="5" presStyleCnt="6">
        <dgm:presLayoutVars>
          <dgm:chMax val="1"/>
          <dgm:bulletEnabled val="1"/>
        </dgm:presLayoutVars>
      </dgm:prSet>
      <dgm:spPr/>
    </dgm:pt>
    <dgm:pt modelId="{5EC77A4E-485D-44AF-B898-5D70BB421333}" type="pres">
      <dgm:prSet presAssocID="{62A229CB-CCEB-4136-A24A-DC999B9FD525}" presName="levelTx" presStyleLbl="revTx" presStyleIdx="0" presStyleCnt="0">
        <dgm:presLayoutVars>
          <dgm:chMax val="1"/>
          <dgm:bulletEnabled val="1"/>
        </dgm:presLayoutVars>
      </dgm:prSet>
      <dgm:spPr/>
    </dgm:pt>
  </dgm:ptLst>
  <dgm:cxnLst>
    <dgm:cxn modelId="{CA6ED80B-133B-4C96-B1D3-A942AD5036A3}" type="presOf" srcId="{947EF3BE-FD54-4118-ADE8-7E3906A2A1DB}" destId="{7370ACB2-244C-4B79-A20D-6CCE64F6C3E4}" srcOrd="0" destOrd="0" presId="urn:microsoft.com/office/officeart/2005/8/layout/pyramid1"/>
    <dgm:cxn modelId="{A784D114-21CA-4E60-9391-3C3CE47FC5FC}" type="presOf" srcId="{0AE6129C-7F70-4464-BD54-BB991BDB2E86}" destId="{8915EDA7-9BF8-483C-B536-439C9FB73B9B}" srcOrd="1" destOrd="0" presId="urn:microsoft.com/office/officeart/2005/8/layout/pyramid1"/>
    <dgm:cxn modelId="{9636C816-48AE-47A9-8A35-3179A07FBAD1}" srcId="{C01E43CE-9FFD-4841-847A-BD5EF95C5A89}" destId="{947EF3BE-FD54-4118-ADE8-7E3906A2A1DB}" srcOrd="1" destOrd="0" parTransId="{3BD63BAD-845B-4461-97F8-5EEC7737A251}" sibTransId="{C79ABC37-E7CB-48E9-89CE-747C068EB3A8}"/>
    <dgm:cxn modelId="{6E9FF816-9C20-4F4A-9C65-E57C122A452D}" type="presOf" srcId="{C01E43CE-9FFD-4841-847A-BD5EF95C5A89}" destId="{2351C5E1-750C-46CE-8C76-13169950E80C}" srcOrd="0" destOrd="0" presId="urn:microsoft.com/office/officeart/2005/8/layout/pyramid1"/>
    <dgm:cxn modelId="{6E4A2020-5317-4473-8C83-D05187AD28E2}" type="presOf" srcId="{99DDA93B-565E-45DD-9A0E-0B7636EF8E09}" destId="{6B6956C7-35FD-4F59-9CC4-C3DEA0083FDD}" srcOrd="1" destOrd="0" presId="urn:microsoft.com/office/officeart/2005/8/layout/pyramid1"/>
    <dgm:cxn modelId="{A7CB742C-0E3B-4D21-A754-E50DD8F3D503}" type="presOf" srcId="{28C53281-ED61-4D40-AEF3-0C5FAEAF55CE}" destId="{BA06F24C-D874-4BEF-AB9B-3C845D38F8E3}" srcOrd="1" destOrd="0" presId="urn:microsoft.com/office/officeart/2005/8/layout/pyramid1"/>
    <dgm:cxn modelId="{6C5D8037-2A67-4BB8-885A-8582687344B4}" srcId="{C01E43CE-9FFD-4841-847A-BD5EF95C5A89}" destId="{7AB18847-5D42-4669-BC10-21E6E3658319}" srcOrd="0" destOrd="0" parTransId="{247BFFBD-DCE4-4E05-BA0C-962CFCBE862D}" sibTransId="{3F6AC466-BE51-479B-951D-EABC5137A4FA}"/>
    <dgm:cxn modelId="{00ACCC5D-F02D-4889-9AB7-E539214D0A73}" srcId="{C01E43CE-9FFD-4841-847A-BD5EF95C5A89}" destId="{0AE6129C-7F70-4464-BD54-BB991BDB2E86}" srcOrd="4" destOrd="0" parTransId="{3966D7EA-58BA-4572-A9F2-CE4AEEC455D7}" sibTransId="{F36D9D52-E04D-4151-A846-E4F0A9AA9FB2}"/>
    <dgm:cxn modelId="{22A74061-1BE8-47BA-AA6D-C932CFCA5674}" srcId="{C01E43CE-9FFD-4841-847A-BD5EF95C5A89}" destId="{62A229CB-CCEB-4136-A24A-DC999B9FD525}" srcOrd="5" destOrd="0" parTransId="{213B9027-07EE-410F-B584-1624F19EEC3A}" sibTransId="{F2B3724B-0623-4BB3-BF9B-A4BAB759CF12}"/>
    <dgm:cxn modelId="{038F7569-C22F-49DE-BFEB-79A3E59A8099}" type="presOf" srcId="{7AB18847-5D42-4669-BC10-21E6E3658319}" destId="{27FD51A2-C62F-4A6C-99C9-DFBE6A412746}" srcOrd="1" destOrd="0" presId="urn:microsoft.com/office/officeart/2005/8/layout/pyramid1"/>
    <dgm:cxn modelId="{BC6D638E-D011-4D22-BA7A-CCADE43816AD}" srcId="{C01E43CE-9FFD-4841-847A-BD5EF95C5A89}" destId="{28C53281-ED61-4D40-AEF3-0C5FAEAF55CE}" srcOrd="3" destOrd="0" parTransId="{E25D7AFE-F6B4-4CEC-A216-BBF749AC4923}" sibTransId="{23CE3857-A797-463E-8027-5D859D2C90EF}"/>
    <dgm:cxn modelId="{4692B5CB-44DE-4FB6-930B-7A0D3D0E9622}" type="presOf" srcId="{7AB18847-5D42-4669-BC10-21E6E3658319}" destId="{7B035DC7-4A94-429C-A1F2-4AE9860E42A2}" srcOrd="0" destOrd="0" presId="urn:microsoft.com/office/officeart/2005/8/layout/pyramid1"/>
    <dgm:cxn modelId="{24B772D6-0E7A-46A4-9F50-0EE4BEB8CE3D}" type="presOf" srcId="{947EF3BE-FD54-4118-ADE8-7E3906A2A1DB}" destId="{3D7AD640-A82F-4985-9B17-97330AC7CCB4}" srcOrd="1" destOrd="0" presId="urn:microsoft.com/office/officeart/2005/8/layout/pyramid1"/>
    <dgm:cxn modelId="{D07CB3D6-3AA3-4D89-9501-D6C28886FFF9}" type="presOf" srcId="{62A229CB-CCEB-4136-A24A-DC999B9FD525}" destId="{5EC77A4E-485D-44AF-B898-5D70BB421333}" srcOrd="1" destOrd="0" presId="urn:microsoft.com/office/officeart/2005/8/layout/pyramid1"/>
    <dgm:cxn modelId="{99D496DB-9432-4E6B-BE50-259E72EA4398}" type="presOf" srcId="{0AE6129C-7F70-4464-BD54-BB991BDB2E86}" destId="{E8368BB9-D9FE-455B-9AE8-33A40AC35093}" srcOrd="0" destOrd="0" presId="urn:microsoft.com/office/officeart/2005/8/layout/pyramid1"/>
    <dgm:cxn modelId="{941E5ADE-44AA-4722-A3A7-67797A2457D7}" type="presOf" srcId="{99DDA93B-565E-45DD-9A0E-0B7636EF8E09}" destId="{718F0C68-3978-4B2F-A377-4FCF7699E232}" srcOrd="0" destOrd="0" presId="urn:microsoft.com/office/officeart/2005/8/layout/pyramid1"/>
    <dgm:cxn modelId="{E6C81CE2-EE18-4854-AC95-71DA3D6C02D6}" type="presOf" srcId="{62A229CB-CCEB-4136-A24A-DC999B9FD525}" destId="{12297C78-89F7-4B01-87C0-3BA0155D029C}" srcOrd="0" destOrd="0" presId="urn:microsoft.com/office/officeart/2005/8/layout/pyramid1"/>
    <dgm:cxn modelId="{701113E5-A63E-4018-9F59-D3E4FAD46DF7}" type="presOf" srcId="{28C53281-ED61-4D40-AEF3-0C5FAEAF55CE}" destId="{03929B90-FE26-4210-BA2D-67D6E8703BDE}" srcOrd="0" destOrd="0" presId="urn:microsoft.com/office/officeart/2005/8/layout/pyramid1"/>
    <dgm:cxn modelId="{C55E94FB-AF96-4684-8A8F-B6F855255E5F}" srcId="{C01E43CE-9FFD-4841-847A-BD5EF95C5A89}" destId="{99DDA93B-565E-45DD-9A0E-0B7636EF8E09}" srcOrd="2" destOrd="0" parTransId="{11FD33BA-9398-4D80-8E6B-1E765A89E688}" sibTransId="{D23E0BEE-4ADF-4880-9029-4918C99CC382}"/>
    <dgm:cxn modelId="{AFB9BD06-E280-4520-8012-937228CB7C3F}" type="presParOf" srcId="{2351C5E1-750C-46CE-8C76-13169950E80C}" destId="{8A665BB4-67AD-457D-9765-67CB456360CE}" srcOrd="0" destOrd="0" presId="urn:microsoft.com/office/officeart/2005/8/layout/pyramid1"/>
    <dgm:cxn modelId="{A368B546-0347-451F-8FC0-F7CEA5B49E22}" type="presParOf" srcId="{8A665BB4-67AD-457D-9765-67CB456360CE}" destId="{7B035DC7-4A94-429C-A1F2-4AE9860E42A2}" srcOrd="0" destOrd="0" presId="urn:microsoft.com/office/officeart/2005/8/layout/pyramid1"/>
    <dgm:cxn modelId="{5B0E5487-FB14-498E-8232-6AD4288B4A4C}" type="presParOf" srcId="{8A665BB4-67AD-457D-9765-67CB456360CE}" destId="{27FD51A2-C62F-4A6C-99C9-DFBE6A412746}" srcOrd="1" destOrd="0" presId="urn:microsoft.com/office/officeart/2005/8/layout/pyramid1"/>
    <dgm:cxn modelId="{D154F31C-A013-4DBA-BDF2-05CB2DBE3105}" type="presParOf" srcId="{2351C5E1-750C-46CE-8C76-13169950E80C}" destId="{0D1A10A0-CA7F-45FB-A474-775D0C409362}" srcOrd="1" destOrd="0" presId="urn:microsoft.com/office/officeart/2005/8/layout/pyramid1"/>
    <dgm:cxn modelId="{272A202D-E4BC-486B-878A-308DE5B9B701}" type="presParOf" srcId="{0D1A10A0-CA7F-45FB-A474-775D0C409362}" destId="{7370ACB2-244C-4B79-A20D-6CCE64F6C3E4}" srcOrd="0" destOrd="0" presId="urn:microsoft.com/office/officeart/2005/8/layout/pyramid1"/>
    <dgm:cxn modelId="{BCFDFE06-809E-40DE-B67B-21535D2073FE}" type="presParOf" srcId="{0D1A10A0-CA7F-45FB-A474-775D0C409362}" destId="{3D7AD640-A82F-4985-9B17-97330AC7CCB4}" srcOrd="1" destOrd="0" presId="urn:microsoft.com/office/officeart/2005/8/layout/pyramid1"/>
    <dgm:cxn modelId="{28C97F70-3405-4BF3-AF53-58D11CA16ACA}" type="presParOf" srcId="{2351C5E1-750C-46CE-8C76-13169950E80C}" destId="{6D0EC209-68A8-4C47-A5D2-1877FF932DE9}" srcOrd="2" destOrd="0" presId="urn:microsoft.com/office/officeart/2005/8/layout/pyramid1"/>
    <dgm:cxn modelId="{61C477BE-ECE0-4711-827F-7EDE8328F99B}" type="presParOf" srcId="{6D0EC209-68A8-4C47-A5D2-1877FF932DE9}" destId="{718F0C68-3978-4B2F-A377-4FCF7699E232}" srcOrd="0" destOrd="0" presId="urn:microsoft.com/office/officeart/2005/8/layout/pyramid1"/>
    <dgm:cxn modelId="{A63B3084-79EA-4725-9071-24D138FF3CDF}" type="presParOf" srcId="{6D0EC209-68A8-4C47-A5D2-1877FF932DE9}" destId="{6B6956C7-35FD-4F59-9CC4-C3DEA0083FDD}" srcOrd="1" destOrd="0" presId="urn:microsoft.com/office/officeart/2005/8/layout/pyramid1"/>
    <dgm:cxn modelId="{32EC601C-9CDE-4E6B-9D65-E34ABB6C9F93}" type="presParOf" srcId="{2351C5E1-750C-46CE-8C76-13169950E80C}" destId="{C697D7D1-21D4-430C-8C63-0B011E16A0FD}" srcOrd="3" destOrd="0" presId="urn:microsoft.com/office/officeart/2005/8/layout/pyramid1"/>
    <dgm:cxn modelId="{2AC54175-7C5E-455A-8BB0-E5CF44AC54EE}" type="presParOf" srcId="{C697D7D1-21D4-430C-8C63-0B011E16A0FD}" destId="{03929B90-FE26-4210-BA2D-67D6E8703BDE}" srcOrd="0" destOrd="0" presId="urn:microsoft.com/office/officeart/2005/8/layout/pyramid1"/>
    <dgm:cxn modelId="{FD72C38D-E254-4991-BC82-AE14A468FB36}" type="presParOf" srcId="{C697D7D1-21D4-430C-8C63-0B011E16A0FD}" destId="{BA06F24C-D874-4BEF-AB9B-3C845D38F8E3}" srcOrd="1" destOrd="0" presId="urn:microsoft.com/office/officeart/2005/8/layout/pyramid1"/>
    <dgm:cxn modelId="{6F7E0F1D-7F27-4633-9E57-E2457DC92A5F}" type="presParOf" srcId="{2351C5E1-750C-46CE-8C76-13169950E80C}" destId="{9299F92C-7FE7-4800-9D54-F48BE0D827D1}" srcOrd="4" destOrd="0" presId="urn:microsoft.com/office/officeart/2005/8/layout/pyramid1"/>
    <dgm:cxn modelId="{46F48757-FDED-4569-BA70-00C4D2C48D97}" type="presParOf" srcId="{9299F92C-7FE7-4800-9D54-F48BE0D827D1}" destId="{E8368BB9-D9FE-455B-9AE8-33A40AC35093}" srcOrd="0" destOrd="0" presId="urn:microsoft.com/office/officeart/2005/8/layout/pyramid1"/>
    <dgm:cxn modelId="{D9644DC0-B283-4316-9171-3E519AAA3EF1}" type="presParOf" srcId="{9299F92C-7FE7-4800-9D54-F48BE0D827D1}" destId="{8915EDA7-9BF8-483C-B536-439C9FB73B9B}" srcOrd="1" destOrd="0" presId="urn:microsoft.com/office/officeart/2005/8/layout/pyramid1"/>
    <dgm:cxn modelId="{9DB354F6-67C7-47EB-B350-632E23D264E8}" type="presParOf" srcId="{2351C5E1-750C-46CE-8C76-13169950E80C}" destId="{3A9FDAEC-FA2E-4FC9-A918-9746C848FB39}" srcOrd="5" destOrd="0" presId="urn:microsoft.com/office/officeart/2005/8/layout/pyramid1"/>
    <dgm:cxn modelId="{4ECF0A65-0E1E-4363-93D2-09615D0740A3}" type="presParOf" srcId="{3A9FDAEC-FA2E-4FC9-A918-9746C848FB39}" destId="{12297C78-89F7-4B01-87C0-3BA0155D029C}" srcOrd="0" destOrd="0" presId="urn:microsoft.com/office/officeart/2005/8/layout/pyramid1"/>
    <dgm:cxn modelId="{7F1D3E40-B0E2-48B9-BA7C-D4685E659D26}" type="presParOf" srcId="{3A9FDAEC-FA2E-4FC9-A918-9746C848FB39}" destId="{5EC77A4E-485D-44AF-B898-5D70BB421333}" srcOrd="1" destOrd="0" presId="urn:microsoft.com/office/officeart/2005/8/layout/pyramid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DB0107-51D0-4663-B3C2-F1A58AA216B3}"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en-GB"/>
        </a:p>
      </dgm:t>
    </dgm:pt>
    <dgm:pt modelId="{CBD5138B-4654-45F1-9D7A-706CE4291E3B}">
      <dgm:prSet phldrT="[Text]"/>
      <dgm:spPr/>
      <dgm:t>
        <a:bodyPr/>
        <a:lstStyle/>
        <a:p>
          <a:r>
            <a:rPr lang="en-GB" dirty="0">
              <a:latin typeface="Ubuntu" panose="020B0504030602030204" pitchFamily="34" charset="0"/>
            </a:rPr>
            <a:t>Whole systems approach</a:t>
          </a:r>
        </a:p>
      </dgm:t>
    </dgm:pt>
    <dgm:pt modelId="{E6F85D7E-70D9-4268-8F70-8C52DDEF3261}" type="parTrans" cxnId="{1AB1E8AE-F296-4300-AAC4-40A0B9241E1D}">
      <dgm:prSet/>
      <dgm:spPr/>
      <dgm:t>
        <a:bodyPr/>
        <a:lstStyle/>
        <a:p>
          <a:endParaRPr lang="en-GB"/>
        </a:p>
      </dgm:t>
    </dgm:pt>
    <dgm:pt modelId="{5FCDBE4D-3A48-4281-BF22-8005380AC5F5}" type="sibTrans" cxnId="{1AB1E8AE-F296-4300-AAC4-40A0B9241E1D}">
      <dgm:prSet/>
      <dgm:spPr/>
      <dgm:t>
        <a:bodyPr/>
        <a:lstStyle/>
        <a:p>
          <a:endParaRPr lang="en-GB"/>
        </a:p>
      </dgm:t>
    </dgm:pt>
    <dgm:pt modelId="{3661750D-5B95-404C-83D4-2286DCAC806A}">
      <dgm:prSet phldrT="[Text]"/>
      <dgm:spPr/>
      <dgm:t>
        <a:bodyPr/>
        <a:lstStyle/>
        <a:p>
          <a:r>
            <a:rPr lang="en-GB" dirty="0">
              <a:latin typeface="Ubuntu" panose="020B0504030602030204" pitchFamily="34" charset="0"/>
            </a:rPr>
            <a:t>Clearly articulated vision</a:t>
          </a:r>
        </a:p>
      </dgm:t>
    </dgm:pt>
    <dgm:pt modelId="{D71E4881-2A5B-4C21-B44E-3E4D1C862041}" type="parTrans" cxnId="{9656F116-37BA-497F-8402-56E5AFE5F49F}">
      <dgm:prSet/>
      <dgm:spPr>
        <a:ln>
          <a:solidFill>
            <a:schemeClr val="tx2"/>
          </a:solidFill>
        </a:ln>
      </dgm:spPr>
      <dgm:t>
        <a:bodyPr/>
        <a:lstStyle/>
        <a:p>
          <a:endParaRPr lang="en-GB">
            <a:latin typeface="Ubuntu" panose="020B0504030602030204" pitchFamily="34" charset="0"/>
          </a:endParaRPr>
        </a:p>
      </dgm:t>
    </dgm:pt>
    <dgm:pt modelId="{C551267C-8E0E-472F-A322-BFCA007B5113}" type="sibTrans" cxnId="{9656F116-37BA-497F-8402-56E5AFE5F49F}">
      <dgm:prSet/>
      <dgm:spPr/>
      <dgm:t>
        <a:bodyPr/>
        <a:lstStyle/>
        <a:p>
          <a:endParaRPr lang="en-GB"/>
        </a:p>
      </dgm:t>
    </dgm:pt>
    <dgm:pt modelId="{B3AFA84A-7194-421B-8311-EA54A72F69D4}">
      <dgm:prSet phldrT="[Text]"/>
      <dgm:spPr/>
      <dgm:t>
        <a:bodyPr/>
        <a:lstStyle/>
        <a:p>
          <a:r>
            <a:rPr lang="en-GB" dirty="0">
              <a:latin typeface="Ubuntu" panose="020B0504030602030204" pitchFamily="34" charset="0"/>
            </a:rPr>
            <a:t>Distributed leadership</a:t>
          </a:r>
        </a:p>
      </dgm:t>
    </dgm:pt>
    <dgm:pt modelId="{66CC7361-1DFD-4729-9F6A-793D7D54531B}" type="parTrans" cxnId="{9173F6F1-88C3-4DE9-B8A4-BF75ED9C8240}">
      <dgm:prSet/>
      <dgm:spPr>
        <a:ln>
          <a:solidFill>
            <a:schemeClr val="tx2"/>
          </a:solidFill>
        </a:ln>
      </dgm:spPr>
      <dgm:t>
        <a:bodyPr/>
        <a:lstStyle/>
        <a:p>
          <a:endParaRPr lang="en-GB">
            <a:latin typeface="Ubuntu" panose="020B0504030602030204" pitchFamily="34" charset="0"/>
          </a:endParaRPr>
        </a:p>
      </dgm:t>
    </dgm:pt>
    <dgm:pt modelId="{2AA0AE32-8B52-46F5-A46B-BC23F10912A5}" type="sibTrans" cxnId="{9173F6F1-88C3-4DE9-B8A4-BF75ED9C8240}">
      <dgm:prSet/>
      <dgm:spPr/>
      <dgm:t>
        <a:bodyPr/>
        <a:lstStyle/>
        <a:p>
          <a:endParaRPr lang="en-GB"/>
        </a:p>
      </dgm:t>
    </dgm:pt>
    <dgm:pt modelId="{95627058-0267-4B9B-8171-D13CE76C4ABC}">
      <dgm:prSet phldrT="[Text]"/>
      <dgm:spPr/>
      <dgm:t>
        <a:bodyPr/>
        <a:lstStyle/>
        <a:p>
          <a:r>
            <a:rPr lang="en-GB" dirty="0">
              <a:solidFill>
                <a:schemeClr val="tx1"/>
              </a:solidFill>
              <a:latin typeface="Ubuntu" panose="020B0504030602030204" pitchFamily="34" charset="0"/>
            </a:rPr>
            <a:t>Creating the right environment</a:t>
          </a:r>
        </a:p>
      </dgm:t>
    </dgm:pt>
    <dgm:pt modelId="{9C3FC2EA-2143-450A-81AB-78D35422AE00}" type="parTrans" cxnId="{F9F29E8C-19DA-45BD-9A76-49AE3D16D132}">
      <dgm:prSet/>
      <dgm:spPr>
        <a:ln>
          <a:solidFill>
            <a:schemeClr val="tx2"/>
          </a:solidFill>
        </a:ln>
      </dgm:spPr>
      <dgm:t>
        <a:bodyPr/>
        <a:lstStyle/>
        <a:p>
          <a:endParaRPr lang="en-GB">
            <a:latin typeface="Ubuntu" panose="020B0504030602030204" pitchFamily="34" charset="0"/>
          </a:endParaRPr>
        </a:p>
      </dgm:t>
    </dgm:pt>
    <dgm:pt modelId="{9D40C02E-9DC3-4979-B46F-06E540CA483E}" type="sibTrans" cxnId="{F9F29E8C-19DA-45BD-9A76-49AE3D16D132}">
      <dgm:prSet/>
      <dgm:spPr/>
      <dgm:t>
        <a:bodyPr/>
        <a:lstStyle/>
        <a:p>
          <a:endParaRPr lang="en-GB"/>
        </a:p>
      </dgm:t>
    </dgm:pt>
    <dgm:pt modelId="{43C2F26E-CE73-47E5-A470-9C0EA17F51F3}">
      <dgm:prSet phldrT="[Text]"/>
      <dgm:spPr/>
      <dgm:t>
        <a:bodyPr/>
        <a:lstStyle/>
        <a:p>
          <a:r>
            <a:rPr lang="en-GB" dirty="0">
              <a:latin typeface="Ubuntu" panose="020B0504030602030204" pitchFamily="34" charset="0"/>
            </a:rPr>
            <a:t>Place based approach</a:t>
          </a:r>
        </a:p>
      </dgm:t>
    </dgm:pt>
    <dgm:pt modelId="{CE2D30C8-4589-4388-A324-E0823562CE2D}" type="parTrans" cxnId="{E2600BF7-D537-40D1-97B8-93E5AA3E402E}">
      <dgm:prSet/>
      <dgm:spPr>
        <a:ln>
          <a:solidFill>
            <a:schemeClr val="tx2"/>
          </a:solidFill>
        </a:ln>
      </dgm:spPr>
      <dgm:t>
        <a:bodyPr/>
        <a:lstStyle/>
        <a:p>
          <a:endParaRPr lang="en-GB">
            <a:latin typeface="Ubuntu" panose="020B0504030602030204" pitchFamily="34" charset="0"/>
          </a:endParaRPr>
        </a:p>
      </dgm:t>
    </dgm:pt>
    <dgm:pt modelId="{5B51C5D6-AF78-4CE6-9D44-091FBEDE4F89}" type="sibTrans" cxnId="{E2600BF7-D537-40D1-97B8-93E5AA3E402E}">
      <dgm:prSet/>
      <dgm:spPr/>
      <dgm:t>
        <a:bodyPr/>
        <a:lstStyle/>
        <a:p>
          <a:endParaRPr lang="en-GB"/>
        </a:p>
      </dgm:t>
    </dgm:pt>
    <dgm:pt modelId="{FDB8CF09-1DAA-49BE-9025-F7183E27E438}">
      <dgm:prSet/>
      <dgm:spPr/>
      <dgm:t>
        <a:bodyPr/>
        <a:lstStyle/>
        <a:p>
          <a:r>
            <a:rPr lang="en-GB" dirty="0">
              <a:latin typeface="Ubuntu" panose="020B0504030602030204" pitchFamily="34" charset="0"/>
            </a:rPr>
            <a:t>Collaborative approach</a:t>
          </a:r>
        </a:p>
      </dgm:t>
    </dgm:pt>
    <dgm:pt modelId="{129E5ABA-8F19-4CE8-A240-5B0B9E3E06A7}" type="parTrans" cxnId="{0778AA1B-0AF0-4C38-A964-F9E7DCAF91B7}">
      <dgm:prSet/>
      <dgm:spPr>
        <a:ln>
          <a:solidFill>
            <a:schemeClr val="tx2"/>
          </a:solidFill>
        </a:ln>
      </dgm:spPr>
      <dgm:t>
        <a:bodyPr/>
        <a:lstStyle/>
        <a:p>
          <a:endParaRPr lang="en-GB">
            <a:latin typeface="Ubuntu" panose="020B0504030602030204" pitchFamily="34" charset="0"/>
          </a:endParaRPr>
        </a:p>
      </dgm:t>
    </dgm:pt>
    <dgm:pt modelId="{65160EF4-B9A6-4ABA-99D0-131CE24DE564}" type="sibTrans" cxnId="{0778AA1B-0AF0-4C38-A964-F9E7DCAF91B7}">
      <dgm:prSet/>
      <dgm:spPr/>
      <dgm:t>
        <a:bodyPr/>
        <a:lstStyle/>
        <a:p>
          <a:endParaRPr lang="en-GB"/>
        </a:p>
      </dgm:t>
    </dgm:pt>
    <dgm:pt modelId="{F850C98D-2D0D-4A2E-9D4B-3F433E148977}">
      <dgm:prSet/>
      <dgm:spPr>
        <a:solidFill>
          <a:schemeClr val="accent3"/>
        </a:solidFill>
      </dgm:spPr>
      <dgm:t>
        <a:bodyPr/>
        <a:lstStyle/>
        <a:p>
          <a:r>
            <a:rPr lang="en-GB" dirty="0">
              <a:latin typeface="Ubuntu" panose="020B0504030602030204" pitchFamily="34" charset="0"/>
            </a:rPr>
            <a:t>Map and understand the system</a:t>
          </a:r>
        </a:p>
      </dgm:t>
    </dgm:pt>
    <dgm:pt modelId="{20DEF555-124E-466F-97D2-B2F29F63B848}" type="parTrans" cxnId="{73F811B6-90EF-424A-A0FE-DBA70E26B573}">
      <dgm:prSet/>
      <dgm:spPr>
        <a:ln>
          <a:solidFill>
            <a:schemeClr val="tx2"/>
          </a:solidFill>
        </a:ln>
      </dgm:spPr>
      <dgm:t>
        <a:bodyPr/>
        <a:lstStyle/>
        <a:p>
          <a:endParaRPr lang="en-GB">
            <a:latin typeface="Ubuntu" panose="020B0504030602030204" pitchFamily="34" charset="0"/>
          </a:endParaRPr>
        </a:p>
      </dgm:t>
    </dgm:pt>
    <dgm:pt modelId="{C71EB704-B672-4BEB-8DE8-B08F74D3D513}" type="sibTrans" cxnId="{73F811B6-90EF-424A-A0FE-DBA70E26B573}">
      <dgm:prSet/>
      <dgm:spPr/>
      <dgm:t>
        <a:bodyPr/>
        <a:lstStyle/>
        <a:p>
          <a:endParaRPr lang="en-GB"/>
        </a:p>
      </dgm:t>
    </dgm:pt>
    <dgm:pt modelId="{47AA8335-1501-4199-9B39-F4F197DDC883}">
      <dgm:prSet/>
      <dgm:spPr>
        <a:solidFill>
          <a:schemeClr val="accent4"/>
        </a:solidFill>
      </dgm:spPr>
      <dgm:t>
        <a:bodyPr/>
        <a:lstStyle/>
        <a:p>
          <a:r>
            <a:rPr lang="en-GB" dirty="0">
              <a:solidFill>
                <a:schemeClr val="tx1"/>
              </a:solidFill>
              <a:latin typeface="Ubuntu" panose="020B0504030602030204" pitchFamily="34" charset="0"/>
            </a:rPr>
            <a:t>Systems thinking</a:t>
          </a:r>
        </a:p>
      </dgm:t>
    </dgm:pt>
    <dgm:pt modelId="{AB4BA1E5-82D3-44D9-84B0-9FB786541D5D}" type="parTrans" cxnId="{9197312D-D270-42C0-BB74-3975A256C836}">
      <dgm:prSet/>
      <dgm:spPr>
        <a:ln>
          <a:solidFill>
            <a:schemeClr val="tx2"/>
          </a:solidFill>
        </a:ln>
      </dgm:spPr>
      <dgm:t>
        <a:bodyPr/>
        <a:lstStyle/>
        <a:p>
          <a:endParaRPr lang="en-GB">
            <a:latin typeface="Ubuntu" panose="020B0504030602030204" pitchFamily="34" charset="0"/>
          </a:endParaRPr>
        </a:p>
      </dgm:t>
    </dgm:pt>
    <dgm:pt modelId="{B0685222-541F-4520-9332-F8F32905DA2B}" type="sibTrans" cxnId="{9197312D-D270-42C0-BB74-3975A256C836}">
      <dgm:prSet/>
      <dgm:spPr/>
      <dgm:t>
        <a:bodyPr/>
        <a:lstStyle/>
        <a:p>
          <a:endParaRPr lang="en-GB"/>
        </a:p>
      </dgm:t>
    </dgm:pt>
    <dgm:pt modelId="{DF4721A5-913B-4E64-8887-887538C810C5}">
      <dgm:prSet/>
      <dgm:spPr>
        <a:solidFill>
          <a:schemeClr val="accent5"/>
        </a:solidFill>
      </dgm:spPr>
      <dgm:t>
        <a:bodyPr/>
        <a:lstStyle/>
        <a:p>
          <a:r>
            <a:rPr lang="en-GB" dirty="0">
              <a:latin typeface="Ubuntu" panose="020B0504030602030204" pitchFamily="34" charset="0"/>
            </a:rPr>
            <a:t>Asset based approach</a:t>
          </a:r>
        </a:p>
      </dgm:t>
    </dgm:pt>
    <dgm:pt modelId="{50B647E5-CD7A-4B2F-B420-92D666571566}" type="parTrans" cxnId="{233554E7-7FD6-4C1B-9B92-5D6AA2A6274B}">
      <dgm:prSet/>
      <dgm:spPr>
        <a:ln>
          <a:solidFill>
            <a:schemeClr val="tx2"/>
          </a:solidFill>
        </a:ln>
      </dgm:spPr>
      <dgm:t>
        <a:bodyPr/>
        <a:lstStyle/>
        <a:p>
          <a:endParaRPr lang="en-GB">
            <a:latin typeface="Ubuntu" panose="020B0504030602030204" pitchFamily="34" charset="0"/>
          </a:endParaRPr>
        </a:p>
      </dgm:t>
    </dgm:pt>
    <dgm:pt modelId="{7D62377E-61E4-4EC6-A899-7BBB31FCB284}" type="sibTrans" cxnId="{233554E7-7FD6-4C1B-9B92-5D6AA2A6274B}">
      <dgm:prSet/>
      <dgm:spPr/>
      <dgm:t>
        <a:bodyPr/>
        <a:lstStyle/>
        <a:p>
          <a:endParaRPr lang="en-GB"/>
        </a:p>
      </dgm:t>
    </dgm:pt>
    <dgm:pt modelId="{F6F1B060-638D-4A17-9433-F0E6C4712F66}" type="pres">
      <dgm:prSet presAssocID="{31DB0107-51D0-4663-B3C2-F1A58AA216B3}" presName="cycle" presStyleCnt="0">
        <dgm:presLayoutVars>
          <dgm:chMax val="1"/>
          <dgm:dir/>
          <dgm:animLvl val="ctr"/>
          <dgm:resizeHandles val="exact"/>
        </dgm:presLayoutVars>
      </dgm:prSet>
      <dgm:spPr/>
    </dgm:pt>
    <dgm:pt modelId="{6B7C5DFE-7F2F-476D-92B0-4A93B616860A}" type="pres">
      <dgm:prSet presAssocID="{CBD5138B-4654-45F1-9D7A-706CE4291E3B}" presName="centerShape" presStyleLbl="node0" presStyleIdx="0" presStyleCnt="1" custScaleX="113457" custScaleY="113457"/>
      <dgm:spPr/>
    </dgm:pt>
    <dgm:pt modelId="{4AE2AF71-FEC8-4CB4-8B51-3E5B87533704}" type="pres">
      <dgm:prSet presAssocID="{D71E4881-2A5B-4C21-B44E-3E4D1C862041}" presName="Name9" presStyleLbl="parChTrans1D2" presStyleIdx="0" presStyleCnt="8"/>
      <dgm:spPr/>
    </dgm:pt>
    <dgm:pt modelId="{2633F2A2-9D94-4594-A344-1ED873D86245}" type="pres">
      <dgm:prSet presAssocID="{D71E4881-2A5B-4C21-B44E-3E4D1C862041}" presName="connTx" presStyleLbl="parChTrans1D2" presStyleIdx="0" presStyleCnt="8"/>
      <dgm:spPr/>
    </dgm:pt>
    <dgm:pt modelId="{1FDE6B4E-902F-4B53-AB98-DEA231CF86D9}" type="pres">
      <dgm:prSet presAssocID="{3661750D-5B95-404C-83D4-2286DCAC806A}" presName="node" presStyleLbl="node1" presStyleIdx="0" presStyleCnt="8" custScaleX="107923">
        <dgm:presLayoutVars>
          <dgm:bulletEnabled val="1"/>
        </dgm:presLayoutVars>
      </dgm:prSet>
      <dgm:spPr>
        <a:prstGeom prst="roundRect">
          <a:avLst/>
        </a:prstGeom>
      </dgm:spPr>
    </dgm:pt>
    <dgm:pt modelId="{7EDCFF85-6BF5-4D3E-AE86-E4AFBA088613}" type="pres">
      <dgm:prSet presAssocID="{66CC7361-1DFD-4729-9F6A-793D7D54531B}" presName="Name9" presStyleLbl="parChTrans1D2" presStyleIdx="1" presStyleCnt="8"/>
      <dgm:spPr/>
    </dgm:pt>
    <dgm:pt modelId="{E6D699AB-F658-4675-AD04-7FF93D4F73EE}" type="pres">
      <dgm:prSet presAssocID="{66CC7361-1DFD-4729-9F6A-793D7D54531B}" presName="connTx" presStyleLbl="parChTrans1D2" presStyleIdx="1" presStyleCnt="8"/>
      <dgm:spPr/>
    </dgm:pt>
    <dgm:pt modelId="{BFD74615-97DC-4B57-840B-6FDA0913D2D9}" type="pres">
      <dgm:prSet presAssocID="{B3AFA84A-7194-421B-8311-EA54A72F69D4}" presName="node" presStyleLbl="node1" presStyleIdx="1" presStyleCnt="8" custScaleX="107923">
        <dgm:presLayoutVars>
          <dgm:bulletEnabled val="1"/>
        </dgm:presLayoutVars>
      </dgm:prSet>
      <dgm:spPr>
        <a:prstGeom prst="roundRect">
          <a:avLst/>
        </a:prstGeom>
      </dgm:spPr>
    </dgm:pt>
    <dgm:pt modelId="{FCB581AA-330D-4EB0-8129-E6C59BD1A3B4}" type="pres">
      <dgm:prSet presAssocID="{9C3FC2EA-2143-450A-81AB-78D35422AE00}" presName="Name9" presStyleLbl="parChTrans1D2" presStyleIdx="2" presStyleCnt="8"/>
      <dgm:spPr/>
    </dgm:pt>
    <dgm:pt modelId="{FE9ECEFE-D9E7-4541-A18A-0D7F34A65B31}" type="pres">
      <dgm:prSet presAssocID="{9C3FC2EA-2143-450A-81AB-78D35422AE00}" presName="connTx" presStyleLbl="parChTrans1D2" presStyleIdx="2" presStyleCnt="8"/>
      <dgm:spPr/>
    </dgm:pt>
    <dgm:pt modelId="{50D4B6A7-675B-436C-ACD1-3F5352A88918}" type="pres">
      <dgm:prSet presAssocID="{95627058-0267-4B9B-8171-D13CE76C4ABC}" presName="node" presStyleLbl="node1" presStyleIdx="2" presStyleCnt="8" custScaleX="107923">
        <dgm:presLayoutVars>
          <dgm:bulletEnabled val="1"/>
        </dgm:presLayoutVars>
      </dgm:prSet>
      <dgm:spPr>
        <a:prstGeom prst="roundRect">
          <a:avLst/>
        </a:prstGeom>
      </dgm:spPr>
    </dgm:pt>
    <dgm:pt modelId="{276386B8-890C-498D-9B1C-50F8FFD65D42}" type="pres">
      <dgm:prSet presAssocID="{CE2D30C8-4589-4388-A324-E0823562CE2D}" presName="Name9" presStyleLbl="parChTrans1D2" presStyleIdx="3" presStyleCnt="8"/>
      <dgm:spPr/>
    </dgm:pt>
    <dgm:pt modelId="{58F42B83-A473-4CC2-AD63-F0A808111A4E}" type="pres">
      <dgm:prSet presAssocID="{CE2D30C8-4589-4388-A324-E0823562CE2D}" presName="connTx" presStyleLbl="parChTrans1D2" presStyleIdx="3" presStyleCnt="8"/>
      <dgm:spPr/>
    </dgm:pt>
    <dgm:pt modelId="{2A15B74F-8AF7-49CC-82EA-B92519ECE1A3}" type="pres">
      <dgm:prSet presAssocID="{43C2F26E-CE73-47E5-A470-9C0EA17F51F3}" presName="node" presStyleLbl="node1" presStyleIdx="3" presStyleCnt="8" custScaleX="107923">
        <dgm:presLayoutVars>
          <dgm:bulletEnabled val="1"/>
        </dgm:presLayoutVars>
      </dgm:prSet>
      <dgm:spPr>
        <a:prstGeom prst="roundRect">
          <a:avLst/>
        </a:prstGeom>
      </dgm:spPr>
    </dgm:pt>
    <dgm:pt modelId="{417C3A7B-F85D-48F3-9E88-14FF1D28854D}" type="pres">
      <dgm:prSet presAssocID="{129E5ABA-8F19-4CE8-A240-5B0B9E3E06A7}" presName="Name9" presStyleLbl="parChTrans1D2" presStyleIdx="4" presStyleCnt="8"/>
      <dgm:spPr/>
    </dgm:pt>
    <dgm:pt modelId="{45F2C296-4CD2-4801-8C98-C37C8FA8282C}" type="pres">
      <dgm:prSet presAssocID="{129E5ABA-8F19-4CE8-A240-5B0B9E3E06A7}" presName="connTx" presStyleLbl="parChTrans1D2" presStyleIdx="4" presStyleCnt="8"/>
      <dgm:spPr/>
    </dgm:pt>
    <dgm:pt modelId="{B5F6F509-F70D-4BB5-A251-B8DFD13FDF49}" type="pres">
      <dgm:prSet presAssocID="{FDB8CF09-1DAA-49BE-9025-F7183E27E438}" presName="node" presStyleLbl="node1" presStyleIdx="4" presStyleCnt="8" custScaleX="107923">
        <dgm:presLayoutVars>
          <dgm:bulletEnabled val="1"/>
        </dgm:presLayoutVars>
      </dgm:prSet>
      <dgm:spPr>
        <a:prstGeom prst="roundRect">
          <a:avLst/>
        </a:prstGeom>
      </dgm:spPr>
    </dgm:pt>
    <dgm:pt modelId="{56F895C6-3EDC-4540-8188-4F1F56859FD4}" type="pres">
      <dgm:prSet presAssocID="{20DEF555-124E-466F-97D2-B2F29F63B848}" presName="Name9" presStyleLbl="parChTrans1D2" presStyleIdx="5" presStyleCnt="8"/>
      <dgm:spPr/>
    </dgm:pt>
    <dgm:pt modelId="{AC4205E2-56CC-4F45-B73D-513CD581C309}" type="pres">
      <dgm:prSet presAssocID="{20DEF555-124E-466F-97D2-B2F29F63B848}" presName="connTx" presStyleLbl="parChTrans1D2" presStyleIdx="5" presStyleCnt="8"/>
      <dgm:spPr/>
    </dgm:pt>
    <dgm:pt modelId="{6F351261-EC8F-48A0-9F00-C11D981D2F1F}" type="pres">
      <dgm:prSet presAssocID="{F850C98D-2D0D-4A2E-9D4B-3F433E148977}" presName="node" presStyleLbl="node1" presStyleIdx="5" presStyleCnt="8" custScaleX="107923">
        <dgm:presLayoutVars>
          <dgm:bulletEnabled val="1"/>
        </dgm:presLayoutVars>
      </dgm:prSet>
      <dgm:spPr>
        <a:prstGeom prst="roundRect">
          <a:avLst/>
        </a:prstGeom>
      </dgm:spPr>
    </dgm:pt>
    <dgm:pt modelId="{DD827AF1-D5B5-4B18-A0DA-79F58E183F49}" type="pres">
      <dgm:prSet presAssocID="{AB4BA1E5-82D3-44D9-84B0-9FB786541D5D}" presName="Name9" presStyleLbl="parChTrans1D2" presStyleIdx="6" presStyleCnt="8"/>
      <dgm:spPr/>
    </dgm:pt>
    <dgm:pt modelId="{2D941041-6B3B-472B-A439-1D9452CA8E79}" type="pres">
      <dgm:prSet presAssocID="{AB4BA1E5-82D3-44D9-84B0-9FB786541D5D}" presName="connTx" presStyleLbl="parChTrans1D2" presStyleIdx="6" presStyleCnt="8"/>
      <dgm:spPr/>
    </dgm:pt>
    <dgm:pt modelId="{C8A26CFB-0E20-49E2-ADF3-ECFE97A97265}" type="pres">
      <dgm:prSet presAssocID="{47AA8335-1501-4199-9B39-F4F197DDC883}" presName="node" presStyleLbl="node1" presStyleIdx="6" presStyleCnt="8" custScaleX="107923">
        <dgm:presLayoutVars>
          <dgm:bulletEnabled val="1"/>
        </dgm:presLayoutVars>
      </dgm:prSet>
      <dgm:spPr>
        <a:prstGeom prst="roundRect">
          <a:avLst/>
        </a:prstGeom>
      </dgm:spPr>
    </dgm:pt>
    <dgm:pt modelId="{82A84739-5D1B-4B38-B865-D69362190C36}" type="pres">
      <dgm:prSet presAssocID="{50B647E5-CD7A-4B2F-B420-92D666571566}" presName="Name9" presStyleLbl="parChTrans1D2" presStyleIdx="7" presStyleCnt="8"/>
      <dgm:spPr/>
    </dgm:pt>
    <dgm:pt modelId="{7D1B9D04-3654-41EE-88A6-2FB0088839CA}" type="pres">
      <dgm:prSet presAssocID="{50B647E5-CD7A-4B2F-B420-92D666571566}" presName="connTx" presStyleLbl="parChTrans1D2" presStyleIdx="7" presStyleCnt="8"/>
      <dgm:spPr/>
    </dgm:pt>
    <dgm:pt modelId="{E48A835B-CCC4-4481-8FF4-CB5348BAB210}" type="pres">
      <dgm:prSet presAssocID="{DF4721A5-913B-4E64-8887-887538C810C5}" presName="node" presStyleLbl="node1" presStyleIdx="7" presStyleCnt="8" custScaleX="107923">
        <dgm:presLayoutVars>
          <dgm:bulletEnabled val="1"/>
        </dgm:presLayoutVars>
      </dgm:prSet>
      <dgm:spPr>
        <a:prstGeom prst="roundRect">
          <a:avLst/>
        </a:prstGeom>
      </dgm:spPr>
    </dgm:pt>
  </dgm:ptLst>
  <dgm:cxnLst>
    <dgm:cxn modelId="{2EEA7802-08DC-46F6-8F0F-2487315C21A0}" type="presOf" srcId="{9C3FC2EA-2143-450A-81AB-78D35422AE00}" destId="{FE9ECEFE-D9E7-4541-A18A-0D7F34A65B31}" srcOrd="1" destOrd="0" presId="urn:microsoft.com/office/officeart/2005/8/layout/radial1"/>
    <dgm:cxn modelId="{BA67BE05-1D71-4DD5-8790-81C2DA9DAB50}" type="presOf" srcId="{66CC7361-1DFD-4729-9F6A-793D7D54531B}" destId="{E6D699AB-F658-4675-AD04-7FF93D4F73EE}" srcOrd="1" destOrd="0" presId="urn:microsoft.com/office/officeart/2005/8/layout/radial1"/>
    <dgm:cxn modelId="{D1334808-205B-46B6-A134-5F0F5B94823B}" type="presOf" srcId="{F850C98D-2D0D-4A2E-9D4B-3F433E148977}" destId="{6F351261-EC8F-48A0-9F00-C11D981D2F1F}" srcOrd="0" destOrd="0" presId="urn:microsoft.com/office/officeart/2005/8/layout/radial1"/>
    <dgm:cxn modelId="{5A4EF10E-49DD-46B5-93D0-37F59EBA3678}" type="presOf" srcId="{31DB0107-51D0-4663-B3C2-F1A58AA216B3}" destId="{F6F1B060-638D-4A17-9433-F0E6C4712F66}" srcOrd="0" destOrd="0" presId="urn:microsoft.com/office/officeart/2005/8/layout/radial1"/>
    <dgm:cxn modelId="{9656F116-37BA-497F-8402-56E5AFE5F49F}" srcId="{CBD5138B-4654-45F1-9D7A-706CE4291E3B}" destId="{3661750D-5B95-404C-83D4-2286DCAC806A}" srcOrd="0" destOrd="0" parTransId="{D71E4881-2A5B-4C21-B44E-3E4D1C862041}" sibTransId="{C551267C-8E0E-472F-A322-BFCA007B5113}"/>
    <dgm:cxn modelId="{0778AA1B-0AF0-4C38-A964-F9E7DCAF91B7}" srcId="{CBD5138B-4654-45F1-9D7A-706CE4291E3B}" destId="{FDB8CF09-1DAA-49BE-9025-F7183E27E438}" srcOrd="4" destOrd="0" parTransId="{129E5ABA-8F19-4CE8-A240-5B0B9E3E06A7}" sibTransId="{65160EF4-B9A6-4ABA-99D0-131CE24DE564}"/>
    <dgm:cxn modelId="{FBFFDD2B-01A8-4E2C-8D86-A5BB340AA638}" type="presOf" srcId="{AB4BA1E5-82D3-44D9-84B0-9FB786541D5D}" destId="{DD827AF1-D5B5-4B18-A0DA-79F58E183F49}" srcOrd="0" destOrd="0" presId="urn:microsoft.com/office/officeart/2005/8/layout/radial1"/>
    <dgm:cxn modelId="{9197312D-D270-42C0-BB74-3975A256C836}" srcId="{CBD5138B-4654-45F1-9D7A-706CE4291E3B}" destId="{47AA8335-1501-4199-9B39-F4F197DDC883}" srcOrd="6" destOrd="0" parTransId="{AB4BA1E5-82D3-44D9-84B0-9FB786541D5D}" sibTransId="{B0685222-541F-4520-9332-F8F32905DA2B}"/>
    <dgm:cxn modelId="{3B763632-4213-4F24-AF21-6A76DCBAB44E}" type="presOf" srcId="{43C2F26E-CE73-47E5-A470-9C0EA17F51F3}" destId="{2A15B74F-8AF7-49CC-82EA-B92519ECE1A3}" srcOrd="0" destOrd="0" presId="urn:microsoft.com/office/officeart/2005/8/layout/radial1"/>
    <dgm:cxn modelId="{566BF832-52CF-45E6-918A-9A1A2D463AE7}" type="presOf" srcId="{AB4BA1E5-82D3-44D9-84B0-9FB786541D5D}" destId="{2D941041-6B3B-472B-A439-1D9452CA8E79}" srcOrd="1" destOrd="0" presId="urn:microsoft.com/office/officeart/2005/8/layout/radial1"/>
    <dgm:cxn modelId="{E293F836-180D-4A67-A8DC-2482297BF2CD}" type="presOf" srcId="{129E5ABA-8F19-4CE8-A240-5B0B9E3E06A7}" destId="{45F2C296-4CD2-4801-8C98-C37C8FA8282C}" srcOrd="1" destOrd="0" presId="urn:microsoft.com/office/officeart/2005/8/layout/radial1"/>
    <dgm:cxn modelId="{880B6D38-1EFB-42B4-82F7-2919DAB14A18}" type="presOf" srcId="{20DEF555-124E-466F-97D2-B2F29F63B848}" destId="{AC4205E2-56CC-4F45-B73D-513CD581C309}" srcOrd="1" destOrd="0" presId="urn:microsoft.com/office/officeart/2005/8/layout/radial1"/>
    <dgm:cxn modelId="{9236BF39-3CDC-4D20-A932-CCBADA43FA29}" type="presOf" srcId="{95627058-0267-4B9B-8171-D13CE76C4ABC}" destId="{50D4B6A7-675B-436C-ACD1-3F5352A88918}" srcOrd="0" destOrd="0" presId="urn:microsoft.com/office/officeart/2005/8/layout/radial1"/>
    <dgm:cxn modelId="{8DD6795E-6BA8-45EC-BFFC-532459CEEFA1}" type="presOf" srcId="{47AA8335-1501-4199-9B39-F4F197DDC883}" destId="{C8A26CFB-0E20-49E2-ADF3-ECFE97A97265}" srcOrd="0" destOrd="0" presId="urn:microsoft.com/office/officeart/2005/8/layout/radial1"/>
    <dgm:cxn modelId="{7E182272-BF52-4984-B7C9-6BE8BA5F5AB9}" type="presOf" srcId="{CE2D30C8-4589-4388-A324-E0823562CE2D}" destId="{276386B8-890C-498D-9B1C-50F8FFD65D42}" srcOrd="0" destOrd="0" presId="urn:microsoft.com/office/officeart/2005/8/layout/radial1"/>
    <dgm:cxn modelId="{12683D72-FA4B-4DEA-8C54-4E5A007E2317}" type="presOf" srcId="{FDB8CF09-1DAA-49BE-9025-F7183E27E438}" destId="{B5F6F509-F70D-4BB5-A251-B8DFD13FDF49}" srcOrd="0" destOrd="0" presId="urn:microsoft.com/office/officeart/2005/8/layout/radial1"/>
    <dgm:cxn modelId="{3B0BBA74-2528-44C7-A0B7-98145911FF3A}" type="presOf" srcId="{B3AFA84A-7194-421B-8311-EA54A72F69D4}" destId="{BFD74615-97DC-4B57-840B-6FDA0913D2D9}" srcOrd="0" destOrd="0" presId="urn:microsoft.com/office/officeart/2005/8/layout/radial1"/>
    <dgm:cxn modelId="{D8593656-9A83-412E-A4A6-345388EA6D9B}" type="presOf" srcId="{DF4721A5-913B-4E64-8887-887538C810C5}" destId="{E48A835B-CCC4-4481-8FF4-CB5348BAB210}" srcOrd="0" destOrd="0" presId="urn:microsoft.com/office/officeart/2005/8/layout/radial1"/>
    <dgm:cxn modelId="{AAA88156-05FF-40B4-B4D6-73214FFF1041}" type="presOf" srcId="{50B647E5-CD7A-4B2F-B420-92D666571566}" destId="{82A84739-5D1B-4B38-B865-D69362190C36}" srcOrd="0" destOrd="0" presId="urn:microsoft.com/office/officeart/2005/8/layout/radial1"/>
    <dgm:cxn modelId="{A10B0182-EB4D-470E-B299-0E3B52445B52}" type="presOf" srcId="{CBD5138B-4654-45F1-9D7A-706CE4291E3B}" destId="{6B7C5DFE-7F2F-476D-92B0-4A93B616860A}" srcOrd="0" destOrd="0" presId="urn:microsoft.com/office/officeart/2005/8/layout/radial1"/>
    <dgm:cxn modelId="{B1E7E285-A3EF-4127-96A5-89E4E9A8F2CD}" type="presOf" srcId="{66CC7361-1DFD-4729-9F6A-793D7D54531B}" destId="{7EDCFF85-6BF5-4D3E-AE86-E4AFBA088613}" srcOrd="0" destOrd="0" presId="urn:microsoft.com/office/officeart/2005/8/layout/radial1"/>
    <dgm:cxn modelId="{F9F29E8C-19DA-45BD-9A76-49AE3D16D132}" srcId="{CBD5138B-4654-45F1-9D7A-706CE4291E3B}" destId="{95627058-0267-4B9B-8171-D13CE76C4ABC}" srcOrd="2" destOrd="0" parTransId="{9C3FC2EA-2143-450A-81AB-78D35422AE00}" sibTransId="{9D40C02E-9DC3-4979-B46F-06E540CA483E}"/>
    <dgm:cxn modelId="{676D4B91-1742-4025-AE80-C3EE70D773B8}" type="presOf" srcId="{9C3FC2EA-2143-450A-81AB-78D35422AE00}" destId="{FCB581AA-330D-4EB0-8129-E6C59BD1A3B4}" srcOrd="0" destOrd="0" presId="urn:microsoft.com/office/officeart/2005/8/layout/radial1"/>
    <dgm:cxn modelId="{D43FE698-78A6-4216-B2B3-759CC88306D8}" type="presOf" srcId="{50B647E5-CD7A-4B2F-B420-92D666571566}" destId="{7D1B9D04-3654-41EE-88A6-2FB0088839CA}" srcOrd="1" destOrd="0" presId="urn:microsoft.com/office/officeart/2005/8/layout/radial1"/>
    <dgm:cxn modelId="{33D5D89E-5B99-4248-8AB4-3FE338F67BD8}" type="presOf" srcId="{CE2D30C8-4589-4388-A324-E0823562CE2D}" destId="{58F42B83-A473-4CC2-AD63-F0A808111A4E}" srcOrd="1" destOrd="0" presId="urn:microsoft.com/office/officeart/2005/8/layout/radial1"/>
    <dgm:cxn modelId="{1AB1E8AE-F296-4300-AAC4-40A0B9241E1D}" srcId="{31DB0107-51D0-4663-B3C2-F1A58AA216B3}" destId="{CBD5138B-4654-45F1-9D7A-706CE4291E3B}" srcOrd="0" destOrd="0" parTransId="{E6F85D7E-70D9-4268-8F70-8C52DDEF3261}" sibTransId="{5FCDBE4D-3A48-4281-BF22-8005380AC5F5}"/>
    <dgm:cxn modelId="{73F811B6-90EF-424A-A0FE-DBA70E26B573}" srcId="{CBD5138B-4654-45F1-9D7A-706CE4291E3B}" destId="{F850C98D-2D0D-4A2E-9D4B-3F433E148977}" srcOrd="5" destOrd="0" parTransId="{20DEF555-124E-466F-97D2-B2F29F63B848}" sibTransId="{C71EB704-B672-4BEB-8DE8-B08F74D3D513}"/>
    <dgm:cxn modelId="{A248FFE2-7C71-470D-976F-3FF21DC01A0C}" type="presOf" srcId="{3661750D-5B95-404C-83D4-2286DCAC806A}" destId="{1FDE6B4E-902F-4B53-AB98-DEA231CF86D9}" srcOrd="0" destOrd="0" presId="urn:microsoft.com/office/officeart/2005/8/layout/radial1"/>
    <dgm:cxn modelId="{1CDAE6E3-CE23-4C13-82D6-B9E38297B00E}" type="presOf" srcId="{D71E4881-2A5B-4C21-B44E-3E4D1C862041}" destId="{2633F2A2-9D94-4594-A344-1ED873D86245}" srcOrd="1" destOrd="0" presId="urn:microsoft.com/office/officeart/2005/8/layout/radial1"/>
    <dgm:cxn modelId="{233554E7-7FD6-4C1B-9B92-5D6AA2A6274B}" srcId="{CBD5138B-4654-45F1-9D7A-706CE4291E3B}" destId="{DF4721A5-913B-4E64-8887-887538C810C5}" srcOrd="7" destOrd="0" parTransId="{50B647E5-CD7A-4B2F-B420-92D666571566}" sibTransId="{7D62377E-61E4-4EC6-A899-7BBB31FCB284}"/>
    <dgm:cxn modelId="{E9AE50E9-A3B2-45D0-9811-F8386A5569F6}" type="presOf" srcId="{20DEF555-124E-466F-97D2-B2F29F63B848}" destId="{56F895C6-3EDC-4540-8188-4F1F56859FD4}" srcOrd="0" destOrd="0" presId="urn:microsoft.com/office/officeart/2005/8/layout/radial1"/>
    <dgm:cxn modelId="{5F0E3DED-D502-4D81-B39A-50C93D580D40}" type="presOf" srcId="{D71E4881-2A5B-4C21-B44E-3E4D1C862041}" destId="{4AE2AF71-FEC8-4CB4-8B51-3E5B87533704}" srcOrd="0" destOrd="0" presId="urn:microsoft.com/office/officeart/2005/8/layout/radial1"/>
    <dgm:cxn modelId="{9173F6F1-88C3-4DE9-B8A4-BF75ED9C8240}" srcId="{CBD5138B-4654-45F1-9D7A-706CE4291E3B}" destId="{B3AFA84A-7194-421B-8311-EA54A72F69D4}" srcOrd="1" destOrd="0" parTransId="{66CC7361-1DFD-4729-9F6A-793D7D54531B}" sibTransId="{2AA0AE32-8B52-46F5-A46B-BC23F10912A5}"/>
    <dgm:cxn modelId="{E2600BF7-D537-40D1-97B8-93E5AA3E402E}" srcId="{CBD5138B-4654-45F1-9D7A-706CE4291E3B}" destId="{43C2F26E-CE73-47E5-A470-9C0EA17F51F3}" srcOrd="3" destOrd="0" parTransId="{CE2D30C8-4589-4388-A324-E0823562CE2D}" sibTransId="{5B51C5D6-AF78-4CE6-9D44-091FBEDE4F89}"/>
    <dgm:cxn modelId="{89A561FA-81A1-48D3-8107-2731601006DB}" type="presOf" srcId="{129E5ABA-8F19-4CE8-A240-5B0B9E3E06A7}" destId="{417C3A7B-F85D-48F3-9E88-14FF1D28854D}" srcOrd="0" destOrd="0" presId="urn:microsoft.com/office/officeart/2005/8/layout/radial1"/>
    <dgm:cxn modelId="{E9F671F5-FF4B-48F4-A7C3-F03B51DDA203}" type="presParOf" srcId="{F6F1B060-638D-4A17-9433-F0E6C4712F66}" destId="{6B7C5DFE-7F2F-476D-92B0-4A93B616860A}" srcOrd="0" destOrd="0" presId="urn:microsoft.com/office/officeart/2005/8/layout/radial1"/>
    <dgm:cxn modelId="{F3E0BC7F-DBFE-4AC0-8D6E-90884FBE88D4}" type="presParOf" srcId="{F6F1B060-638D-4A17-9433-F0E6C4712F66}" destId="{4AE2AF71-FEC8-4CB4-8B51-3E5B87533704}" srcOrd="1" destOrd="0" presId="urn:microsoft.com/office/officeart/2005/8/layout/radial1"/>
    <dgm:cxn modelId="{2127961B-7BA0-4118-BC08-B3372587DDAE}" type="presParOf" srcId="{4AE2AF71-FEC8-4CB4-8B51-3E5B87533704}" destId="{2633F2A2-9D94-4594-A344-1ED873D86245}" srcOrd="0" destOrd="0" presId="urn:microsoft.com/office/officeart/2005/8/layout/radial1"/>
    <dgm:cxn modelId="{AFF8228E-57B7-498A-AB93-F892905BB1D9}" type="presParOf" srcId="{F6F1B060-638D-4A17-9433-F0E6C4712F66}" destId="{1FDE6B4E-902F-4B53-AB98-DEA231CF86D9}" srcOrd="2" destOrd="0" presId="urn:microsoft.com/office/officeart/2005/8/layout/radial1"/>
    <dgm:cxn modelId="{A00E3D6B-167D-439A-98C0-4A8ABACA6C5B}" type="presParOf" srcId="{F6F1B060-638D-4A17-9433-F0E6C4712F66}" destId="{7EDCFF85-6BF5-4D3E-AE86-E4AFBA088613}" srcOrd="3" destOrd="0" presId="urn:microsoft.com/office/officeart/2005/8/layout/radial1"/>
    <dgm:cxn modelId="{21DD81E9-599B-4A7C-BC48-51FD51C3F0BA}" type="presParOf" srcId="{7EDCFF85-6BF5-4D3E-AE86-E4AFBA088613}" destId="{E6D699AB-F658-4675-AD04-7FF93D4F73EE}" srcOrd="0" destOrd="0" presId="urn:microsoft.com/office/officeart/2005/8/layout/radial1"/>
    <dgm:cxn modelId="{E70FE513-D7F4-4EDD-A561-759DED60CAD0}" type="presParOf" srcId="{F6F1B060-638D-4A17-9433-F0E6C4712F66}" destId="{BFD74615-97DC-4B57-840B-6FDA0913D2D9}" srcOrd="4" destOrd="0" presId="urn:microsoft.com/office/officeart/2005/8/layout/radial1"/>
    <dgm:cxn modelId="{4360F6DC-DF27-4FD8-A2B9-418B0D746C00}" type="presParOf" srcId="{F6F1B060-638D-4A17-9433-F0E6C4712F66}" destId="{FCB581AA-330D-4EB0-8129-E6C59BD1A3B4}" srcOrd="5" destOrd="0" presId="urn:microsoft.com/office/officeart/2005/8/layout/radial1"/>
    <dgm:cxn modelId="{7BEB9C65-2513-4C80-AB4F-69B74A977D86}" type="presParOf" srcId="{FCB581AA-330D-4EB0-8129-E6C59BD1A3B4}" destId="{FE9ECEFE-D9E7-4541-A18A-0D7F34A65B31}" srcOrd="0" destOrd="0" presId="urn:microsoft.com/office/officeart/2005/8/layout/radial1"/>
    <dgm:cxn modelId="{37DBDF28-3D02-45B4-98AE-73502AFCC1D1}" type="presParOf" srcId="{F6F1B060-638D-4A17-9433-F0E6C4712F66}" destId="{50D4B6A7-675B-436C-ACD1-3F5352A88918}" srcOrd="6" destOrd="0" presId="urn:microsoft.com/office/officeart/2005/8/layout/radial1"/>
    <dgm:cxn modelId="{93963EB7-02EF-4F0E-9888-D4FE4575CE89}" type="presParOf" srcId="{F6F1B060-638D-4A17-9433-F0E6C4712F66}" destId="{276386B8-890C-498D-9B1C-50F8FFD65D42}" srcOrd="7" destOrd="0" presId="urn:microsoft.com/office/officeart/2005/8/layout/radial1"/>
    <dgm:cxn modelId="{587B123A-BC2E-4B60-B4C6-95C7CA5D2D54}" type="presParOf" srcId="{276386B8-890C-498D-9B1C-50F8FFD65D42}" destId="{58F42B83-A473-4CC2-AD63-F0A808111A4E}" srcOrd="0" destOrd="0" presId="urn:microsoft.com/office/officeart/2005/8/layout/radial1"/>
    <dgm:cxn modelId="{EDB02FB6-CAE4-463A-B0FD-8BD953DB61D1}" type="presParOf" srcId="{F6F1B060-638D-4A17-9433-F0E6C4712F66}" destId="{2A15B74F-8AF7-49CC-82EA-B92519ECE1A3}" srcOrd="8" destOrd="0" presId="urn:microsoft.com/office/officeart/2005/8/layout/radial1"/>
    <dgm:cxn modelId="{F64CB64B-9B29-4BBF-A67B-2E2A8F2C3090}" type="presParOf" srcId="{F6F1B060-638D-4A17-9433-F0E6C4712F66}" destId="{417C3A7B-F85D-48F3-9E88-14FF1D28854D}" srcOrd="9" destOrd="0" presId="urn:microsoft.com/office/officeart/2005/8/layout/radial1"/>
    <dgm:cxn modelId="{59E959E5-AD32-4E38-8F47-53A44679D7EA}" type="presParOf" srcId="{417C3A7B-F85D-48F3-9E88-14FF1D28854D}" destId="{45F2C296-4CD2-4801-8C98-C37C8FA8282C}" srcOrd="0" destOrd="0" presId="urn:microsoft.com/office/officeart/2005/8/layout/radial1"/>
    <dgm:cxn modelId="{90C2FCB5-37BC-4B97-A782-88E871218231}" type="presParOf" srcId="{F6F1B060-638D-4A17-9433-F0E6C4712F66}" destId="{B5F6F509-F70D-4BB5-A251-B8DFD13FDF49}" srcOrd="10" destOrd="0" presId="urn:microsoft.com/office/officeart/2005/8/layout/radial1"/>
    <dgm:cxn modelId="{F47AB2CF-22E5-4DDC-B47D-B119149059E7}" type="presParOf" srcId="{F6F1B060-638D-4A17-9433-F0E6C4712F66}" destId="{56F895C6-3EDC-4540-8188-4F1F56859FD4}" srcOrd="11" destOrd="0" presId="urn:microsoft.com/office/officeart/2005/8/layout/radial1"/>
    <dgm:cxn modelId="{CD3FE288-6D37-4B11-9516-C5030C179544}" type="presParOf" srcId="{56F895C6-3EDC-4540-8188-4F1F56859FD4}" destId="{AC4205E2-56CC-4F45-B73D-513CD581C309}" srcOrd="0" destOrd="0" presId="urn:microsoft.com/office/officeart/2005/8/layout/radial1"/>
    <dgm:cxn modelId="{D59C5CB5-8895-457A-91C1-1B53FD7D6965}" type="presParOf" srcId="{F6F1B060-638D-4A17-9433-F0E6C4712F66}" destId="{6F351261-EC8F-48A0-9F00-C11D981D2F1F}" srcOrd="12" destOrd="0" presId="urn:microsoft.com/office/officeart/2005/8/layout/radial1"/>
    <dgm:cxn modelId="{165962EE-48AE-49DE-8C04-91157855A910}" type="presParOf" srcId="{F6F1B060-638D-4A17-9433-F0E6C4712F66}" destId="{DD827AF1-D5B5-4B18-A0DA-79F58E183F49}" srcOrd="13" destOrd="0" presId="urn:microsoft.com/office/officeart/2005/8/layout/radial1"/>
    <dgm:cxn modelId="{B0FEA613-4167-4F93-9FAA-D4F11EF1E696}" type="presParOf" srcId="{DD827AF1-D5B5-4B18-A0DA-79F58E183F49}" destId="{2D941041-6B3B-472B-A439-1D9452CA8E79}" srcOrd="0" destOrd="0" presId="urn:microsoft.com/office/officeart/2005/8/layout/radial1"/>
    <dgm:cxn modelId="{84CD5A95-F182-49E9-87E1-C132D2DA1CEB}" type="presParOf" srcId="{F6F1B060-638D-4A17-9433-F0E6C4712F66}" destId="{C8A26CFB-0E20-49E2-ADF3-ECFE97A97265}" srcOrd="14" destOrd="0" presId="urn:microsoft.com/office/officeart/2005/8/layout/radial1"/>
    <dgm:cxn modelId="{42E69ADC-BD7C-40A7-B74A-B7DD6185F2DF}" type="presParOf" srcId="{F6F1B060-638D-4A17-9433-F0E6C4712F66}" destId="{82A84739-5D1B-4B38-B865-D69362190C36}" srcOrd="15" destOrd="0" presId="urn:microsoft.com/office/officeart/2005/8/layout/radial1"/>
    <dgm:cxn modelId="{60707AFA-091B-486C-8A39-5D94EA3426EE}" type="presParOf" srcId="{82A84739-5D1B-4B38-B865-D69362190C36}" destId="{7D1B9D04-3654-41EE-88A6-2FB0088839CA}" srcOrd="0" destOrd="0" presId="urn:microsoft.com/office/officeart/2005/8/layout/radial1"/>
    <dgm:cxn modelId="{C446825B-C439-48A9-9C33-D1796E31739B}" type="presParOf" srcId="{F6F1B060-638D-4A17-9433-F0E6C4712F66}" destId="{E48A835B-CCC4-4481-8FF4-CB5348BAB210}"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C5DFE-7F2F-476D-92B0-4A93B616860A}">
      <dsp:nvSpPr>
        <dsp:cNvPr id="0" name=""/>
        <dsp:cNvSpPr/>
      </dsp:nvSpPr>
      <dsp:spPr>
        <a:xfrm>
          <a:off x="3709404" y="2135216"/>
          <a:ext cx="1674390" cy="16743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GB" sz="2700" kern="1200" dirty="0">
              <a:latin typeface="Ubuntu" panose="020B0504030602030204" pitchFamily="34" charset="0"/>
            </a:rPr>
            <a:t>Risk factors </a:t>
          </a:r>
        </a:p>
      </dsp:txBody>
      <dsp:txXfrm>
        <a:off x="3954613" y="2380425"/>
        <a:ext cx="1183972" cy="1183972"/>
      </dsp:txXfrm>
    </dsp:sp>
    <dsp:sp modelId="{7EDCFF85-6BF5-4D3E-AE86-E4AFBA088613}">
      <dsp:nvSpPr>
        <dsp:cNvPr id="0" name=""/>
        <dsp:cNvSpPr/>
      </dsp:nvSpPr>
      <dsp:spPr>
        <a:xfrm rot="16200000">
          <a:off x="4227224" y="1801234"/>
          <a:ext cx="638751" cy="29213"/>
        </a:xfrm>
        <a:custGeom>
          <a:avLst/>
          <a:gdLst/>
          <a:ahLst/>
          <a:cxnLst/>
          <a:rect l="0" t="0" r="0" b="0"/>
          <a:pathLst>
            <a:path>
              <a:moveTo>
                <a:pt x="0" y="14606"/>
              </a:moveTo>
              <a:lnTo>
                <a:pt x="638751" y="14606"/>
              </a:lnTo>
            </a:path>
          </a:pathLst>
        </a:custGeom>
        <a:noFill/>
        <a:ln w="12700" cap="flat" cmpd="sng" algn="ctr">
          <a:solidFill>
            <a:schemeClr val="tx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Ubuntu" panose="020B0504030602030204" pitchFamily="34" charset="0"/>
          </a:endParaRPr>
        </a:p>
      </dsp:txBody>
      <dsp:txXfrm>
        <a:off x="4530631" y="1799872"/>
        <a:ext cx="31937" cy="31937"/>
      </dsp:txXfrm>
    </dsp:sp>
    <dsp:sp modelId="{BFD74615-97DC-4B57-840B-6FDA0913D2D9}">
      <dsp:nvSpPr>
        <dsp:cNvPr id="0" name=""/>
        <dsp:cNvSpPr/>
      </dsp:nvSpPr>
      <dsp:spPr>
        <a:xfrm>
          <a:off x="3750240" y="20672"/>
          <a:ext cx="1592719" cy="147579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Ubuntu" panose="020B0504030602030204" pitchFamily="34" charset="0"/>
            </a:rPr>
            <a:t>Race and ethnicity</a:t>
          </a:r>
        </a:p>
      </dsp:txBody>
      <dsp:txXfrm>
        <a:off x="3822282" y="92714"/>
        <a:ext cx="1448635" cy="1331708"/>
      </dsp:txXfrm>
    </dsp:sp>
    <dsp:sp modelId="{FCB581AA-330D-4EB0-8129-E6C59BD1A3B4}">
      <dsp:nvSpPr>
        <dsp:cNvPr id="0" name=""/>
        <dsp:cNvSpPr/>
      </dsp:nvSpPr>
      <dsp:spPr>
        <a:xfrm rot="19285714">
          <a:off x="5135190" y="2247333"/>
          <a:ext cx="604624" cy="29213"/>
        </a:xfrm>
        <a:custGeom>
          <a:avLst/>
          <a:gdLst/>
          <a:ahLst/>
          <a:cxnLst/>
          <a:rect l="0" t="0" r="0" b="0"/>
          <a:pathLst>
            <a:path>
              <a:moveTo>
                <a:pt x="0" y="14606"/>
              </a:moveTo>
              <a:lnTo>
                <a:pt x="604624" y="14606"/>
              </a:lnTo>
            </a:path>
          </a:pathLst>
        </a:custGeom>
        <a:noFill/>
        <a:ln w="12700" cap="flat" cmpd="sng" algn="ctr">
          <a:solidFill>
            <a:schemeClr val="tx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Ubuntu" panose="020B0504030602030204" pitchFamily="34" charset="0"/>
          </a:endParaRPr>
        </a:p>
      </dsp:txBody>
      <dsp:txXfrm>
        <a:off x="5422386" y="2246824"/>
        <a:ext cx="30231" cy="30231"/>
      </dsp:txXfrm>
    </dsp:sp>
    <dsp:sp modelId="{50D4B6A7-675B-436C-ACD1-3F5352A88918}">
      <dsp:nvSpPr>
        <dsp:cNvPr id="0" name=""/>
        <dsp:cNvSpPr/>
      </dsp:nvSpPr>
      <dsp:spPr>
        <a:xfrm>
          <a:off x="5481091" y="854207"/>
          <a:ext cx="1592719" cy="147579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latin typeface="Ubuntu" panose="020B0504030602030204" pitchFamily="34" charset="0"/>
            </a:rPr>
            <a:t>Learning disability and neurodiversity</a:t>
          </a:r>
        </a:p>
      </dsp:txBody>
      <dsp:txXfrm>
        <a:off x="5553133" y="926249"/>
        <a:ext cx="1448635" cy="1331708"/>
      </dsp:txXfrm>
    </dsp:sp>
    <dsp:sp modelId="{276386B8-890C-498D-9B1C-50F8FFD65D42}">
      <dsp:nvSpPr>
        <dsp:cNvPr id="0" name=""/>
        <dsp:cNvSpPr/>
      </dsp:nvSpPr>
      <dsp:spPr>
        <a:xfrm rot="771429">
          <a:off x="5355489" y="3209020"/>
          <a:ext cx="583515" cy="29213"/>
        </a:xfrm>
        <a:custGeom>
          <a:avLst/>
          <a:gdLst/>
          <a:ahLst/>
          <a:cxnLst/>
          <a:rect l="0" t="0" r="0" b="0"/>
          <a:pathLst>
            <a:path>
              <a:moveTo>
                <a:pt x="0" y="14606"/>
              </a:moveTo>
              <a:lnTo>
                <a:pt x="583515" y="14606"/>
              </a:lnTo>
            </a:path>
          </a:pathLst>
        </a:custGeom>
        <a:noFill/>
        <a:ln w="12700" cap="flat" cmpd="sng" algn="ctr">
          <a:solidFill>
            <a:schemeClr val="tx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Ubuntu" panose="020B0504030602030204" pitchFamily="34" charset="0"/>
          </a:endParaRPr>
        </a:p>
      </dsp:txBody>
      <dsp:txXfrm>
        <a:off x="5632659" y="3209039"/>
        <a:ext cx="29175" cy="29175"/>
      </dsp:txXfrm>
    </dsp:sp>
    <dsp:sp modelId="{2A15B74F-8AF7-49CC-82EA-B92519ECE1A3}">
      <dsp:nvSpPr>
        <dsp:cNvPr id="0" name=""/>
        <dsp:cNvSpPr/>
      </dsp:nvSpPr>
      <dsp:spPr>
        <a:xfrm>
          <a:off x="5908576" y="2727141"/>
          <a:ext cx="1592719" cy="147579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Ubuntu" panose="020B0504030602030204" pitchFamily="34" charset="0"/>
            </a:rPr>
            <a:t>Mental illness and substance misuse</a:t>
          </a:r>
        </a:p>
      </dsp:txBody>
      <dsp:txXfrm>
        <a:off x="5980618" y="2799183"/>
        <a:ext cx="1448635" cy="1331708"/>
      </dsp:txXfrm>
    </dsp:sp>
    <dsp:sp modelId="{417C3A7B-F85D-48F3-9E88-14FF1D28854D}">
      <dsp:nvSpPr>
        <dsp:cNvPr id="0" name=""/>
        <dsp:cNvSpPr/>
      </dsp:nvSpPr>
      <dsp:spPr>
        <a:xfrm rot="3857143">
          <a:off x="4731879" y="3995323"/>
          <a:ext cx="628726" cy="29213"/>
        </a:xfrm>
        <a:custGeom>
          <a:avLst/>
          <a:gdLst/>
          <a:ahLst/>
          <a:cxnLst/>
          <a:rect l="0" t="0" r="0" b="0"/>
          <a:pathLst>
            <a:path>
              <a:moveTo>
                <a:pt x="0" y="14606"/>
              </a:moveTo>
              <a:lnTo>
                <a:pt x="628726" y="14606"/>
              </a:lnTo>
            </a:path>
          </a:pathLst>
        </a:custGeom>
        <a:noFill/>
        <a:ln w="12700" cap="flat" cmpd="sng" algn="ctr">
          <a:solidFill>
            <a:schemeClr val="tx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Ubuntu" panose="020B0504030602030204" pitchFamily="34" charset="0"/>
          </a:endParaRPr>
        </a:p>
      </dsp:txBody>
      <dsp:txXfrm>
        <a:off x="5030524" y="3994211"/>
        <a:ext cx="31436" cy="31436"/>
      </dsp:txXfrm>
    </dsp:sp>
    <dsp:sp modelId="{B5F6F509-F70D-4BB5-A251-B8DFD13FDF49}">
      <dsp:nvSpPr>
        <dsp:cNvPr id="0" name=""/>
        <dsp:cNvSpPr/>
      </dsp:nvSpPr>
      <dsp:spPr>
        <a:xfrm>
          <a:off x="4710790" y="4229118"/>
          <a:ext cx="1592719" cy="147579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Ubuntu" panose="020B0504030602030204" pitchFamily="34" charset="0"/>
            </a:rPr>
            <a:t>Traumatic brain injury</a:t>
          </a:r>
        </a:p>
      </dsp:txBody>
      <dsp:txXfrm>
        <a:off x="4782832" y="4301160"/>
        <a:ext cx="1448635" cy="1331708"/>
      </dsp:txXfrm>
    </dsp:sp>
    <dsp:sp modelId="{56F895C6-3EDC-4540-8188-4F1F56859FD4}">
      <dsp:nvSpPr>
        <dsp:cNvPr id="0" name=""/>
        <dsp:cNvSpPr/>
      </dsp:nvSpPr>
      <dsp:spPr>
        <a:xfrm rot="6942857">
          <a:off x="3732594" y="3995323"/>
          <a:ext cx="628726" cy="29213"/>
        </a:xfrm>
        <a:custGeom>
          <a:avLst/>
          <a:gdLst/>
          <a:ahLst/>
          <a:cxnLst/>
          <a:rect l="0" t="0" r="0" b="0"/>
          <a:pathLst>
            <a:path>
              <a:moveTo>
                <a:pt x="0" y="14606"/>
              </a:moveTo>
              <a:lnTo>
                <a:pt x="628726" y="14606"/>
              </a:lnTo>
            </a:path>
          </a:pathLst>
        </a:custGeom>
        <a:noFill/>
        <a:ln w="12700" cap="flat" cmpd="sng" algn="ctr">
          <a:solidFill>
            <a:schemeClr val="tx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Ubuntu" panose="020B0504030602030204" pitchFamily="34" charset="0"/>
          </a:endParaRPr>
        </a:p>
      </dsp:txBody>
      <dsp:txXfrm rot="10800000">
        <a:off x="4031239" y="3994211"/>
        <a:ext cx="31436" cy="31436"/>
      </dsp:txXfrm>
    </dsp:sp>
    <dsp:sp modelId="{6F351261-EC8F-48A0-9F00-C11D981D2F1F}">
      <dsp:nvSpPr>
        <dsp:cNvPr id="0" name=""/>
        <dsp:cNvSpPr/>
      </dsp:nvSpPr>
      <dsp:spPr>
        <a:xfrm>
          <a:off x="2789689" y="4229118"/>
          <a:ext cx="1592719" cy="1475792"/>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Ubuntu" panose="020B0504030602030204" pitchFamily="34" charset="0"/>
            </a:rPr>
            <a:t>Domestic Abuse</a:t>
          </a:r>
        </a:p>
      </dsp:txBody>
      <dsp:txXfrm>
        <a:off x="2861731" y="4301160"/>
        <a:ext cx="1448635" cy="1331708"/>
      </dsp:txXfrm>
    </dsp:sp>
    <dsp:sp modelId="{DD827AF1-D5B5-4B18-A0DA-79F58E183F49}">
      <dsp:nvSpPr>
        <dsp:cNvPr id="0" name=""/>
        <dsp:cNvSpPr/>
      </dsp:nvSpPr>
      <dsp:spPr>
        <a:xfrm rot="10028571">
          <a:off x="3154194" y="3209020"/>
          <a:ext cx="583515" cy="29213"/>
        </a:xfrm>
        <a:custGeom>
          <a:avLst/>
          <a:gdLst/>
          <a:ahLst/>
          <a:cxnLst/>
          <a:rect l="0" t="0" r="0" b="0"/>
          <a:pathLst>
            <a:path>
              <a:moveTo>
                <a:pt x="0" y="14606"/>
              </a:moveTo>
              <a:lnTo>
                <a:pt x="583515" y="14606"/>
              </a:lnTo>
            </a:path>
          </a:pathLst>
        </a:custGeom>
        <a:noFill/>
        <a:ln w="12700" cap="flat" cmpd="sng" algn="ctr">
          <a:solidFill>
            <a:schemeClr val="tx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Ubuntu" panose="020B0504030602030204" pitchFamily="34" charset="0"/>
          </a:endParaRPr>
        </a:p>
      </dsp:txBody>
      <dsp:txXfrm rot="10800000">
        <a:off x="3431364" y="3209039"/>
        <a:ext cx="29175" cy="29175"/>
      </dsp:txXfrm>
    </dsp:sp>
    <dsp:sp modelId="{C8A26CFB-0E20-49E2-ADF3-ECFE97A97265}">
      <dsp:nvSpPr>
        <dsp:cNvPr id="0" name=""/>
        <dsp:cNvSpPr/>
      </dsp:nvSpPr>
      <dsp:spPr>
        <a:xfrm>
          <a:off x="1591903" y="2727141"/>
          <a:ext cx="1592719" cy="1475792"/>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latin typeface="Ubuntu" panose="020B0504030602030204" pitchFamily="34" charset="0"/>
            </a:rPr>
            <a:t>Poverty</a:t>
          </a:r>
        </a:p>
      </dsp:txBody>
      <dsp:txXfrm>
        <a:off x="1663945" y="2799183"/>
        <a:ext cx="1448635" cy="1331708"/>
      </dsp:txXfrm>
    </dsp:sp>
    <dsp:sp modelId="{82A84739-5D1B-4B38-B865-D69362190C36}">
      <dsp:nvSpPr>
        <dsp:cNvPr id="0" name=""/>
        <dsp:cNvSpPr/>
      </dsp:nvSpPr>
      <dsp:spPr>
        <a:xfrm rot="13114286">
          <a:off x="3353385" y="2247333"/>
          <a:ext cx="604624" cy="29213"/>
        </a:xfrm>
        <a:custGeom>
          <a:avLst/>
          <a:gdLst/>
          <a:ahLst/>
          <a:cxnLst/>
          <a:rect l="0" t="0" r="0" b="0"/>
          <a:pathLst>
            <a:path>
              <a:moveTo>
                <a:pt x="0" y="14606"/>
              </a:moveTo>
              <a:lnTo>
                <a:pt x="604624" y="14606"/>
              </a:lnTo>
            </a:path>
          </a:pathLst>
        </a:custGeom>
        <a:noFill/>
        <a:ln w="12700" cap="flat" cmpd="sng" algn="ctr">
          <a:solidFill>
            <a:schemeClr val="tx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Ubuntu" panose="020B0504030602030204" pitchFamily="34" charset="0"/>
          </a:endParaRPr>
        </a:p>
      </dsp:txBody>
      <dsp:txXfrm rot="10800000">
        <a:off x="3640581" y="2246824"/>
        <a:ext cx="30231" cy="30231"/>
      </dsp:txXfrm>
    </dsp:sp>
    <dsp:sp modelId="{E48A835B-CCC4-4481-8FF4-CB5348BAB210}">
      <dsp:nvSpPr>
        <dsp:cNvPr id="0" name=""/>
        <dsp:cNvSpPr/>
      </dsp:nvSpPr>
      <dsp:spPr>
        <a:xfrm>
          <a:off x="2019388" y="854207"/>
          <a:ext cx="1592719" cy="1475792"/>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Ubuntu" panose="020B0504030602030204" pitchFamily="34" charset="0"/>
            </a:rPr>
            <a:t>ACE’s</a:t>
          </a:r>
        </a:p>
      </dsp:txBody>
      <dsp:txXfrm>
        <a:off x="2091430" y="926249"/>
        <a:ext cx="1448635" cy="13317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035DC7-4A94-429C-A1F2-4AE9860E42A2}">
      <dsp:nvSpPr>
        <dsp:cNvPr id="0" name=""/>
        <dsp:cNvSpPr/>
      </dsp:nvSpPr>
      <dsp:spPr>
        <a:xfrm>
          <a:off x="1920875" y="0"/>
          <a:ext cx="768350" cy="433975"/>
        </a:xfrm>
        <a:prstGeom prst="trapezoid">
          <a:avLst>
            <a:gd name="adj" fmla="val 88525"/>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ts val="0"/>
            </a:spcAft>
            <a:buNone/>
          </a:pPr>
          <a:br>
            <a:rPr lang="en-GB" sz="1000" kern="1200" dirty="0">
              <a:ln>
                <a:noFill/>
              </a:ln>
              <a:latin typeface="Ubuntu" panose="020B0504030602030204" pitchFamily="34" charset="0"/>
            </a:rPr>
          </a:br>
          <a:r>
            <a:rPr lang="en-GB" sz="1000" kern="1200" dirty="0">
              <a:ln>
                <a:noFill/>
              </a:ln>
              <a:latin typeface="Ubuntu" panose="020B0504030602030204" pitchFamily="34" charset="0"/>
            </a:rPr>
            <a:t>Early </a:t>
          </a:r>
          <a:br>
            <a:rPr lang="en-GB" sz="1000" kern="1200" dirty="0">
              <a:ln>
                <a:noFill/>
              </a:ln>
              <a:latin typeface="Ubuntu" panose="020B0504030602030204" pitchFamily="34" charset="0"/>
            </a:rPr>
          </a:br>
          <a:r>
            <a:rPr lang="en-GB" sz="1000" kern="1200" dirty="0">
              <a:ln>
                <a:noFill/>
              </a:ln>
              <a:latin typeface="Ubuntu" panose="020B0504030602030204" pitchFamily="34" charset="0"/>
            </a:rPr>
            <a:t>death</a:t>
          </a:r>
        </a:p>
      </dsp:txBody>
      <dsp:txXfrm>
        <a:off x="1920875" y="0"/>
        <a:ext cx="768350" cy="433975"/>
      </dsp:txXfrm>
    </dsp:sp>
    <dsp:sp modelId="{7370ACB2-244C-4B79-A20D-6CCE64F6C3E4}">
      <dsp:nvSpPr>
        <dsp:cNvPr id="0" name=""/>
        <dsp:cNvSpPr/>
      </dsp:nvSpPr>
      <dsp:spPr>
        <a:xfrm>
          <a:off x="1536700" y="433975"/>
          <a:ext cx="1536700" cy="433975"/>
        </a:xfrm>
        <a:prstGeom prst="trapezoid">
          <a:avLst>
            <a:gd name="adj" fmla="val 88525"/>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ln>
                <a:noFill/>
              </a:ln>
              <a:solidFill>
                <a:schemeClr val="bg1"/>
              </a:solidFill>
              <a:latin typeface="Ubuntu" panose="020B0504030602030204" pitchFamily="34" charset="0"/>
            </a:rPr>
            <a:t>Disease, disability, social problems</a:t>
          </a:r>
        </a:p>
      </dsp:txBody>
      <dsp:txXfrm>
        <a:off x="1805622" y="433975"/>
        <a:ext cx="998855" cy="433975"/>
      </dsp:txXfrm>
    </dsp:sp>
    <dsp:sp modelId="{718F0C68-3978-4B2F-A377-4FCF7699E232}">
      <dsp:nvSpPr>
        <dsp:cNvPr id="0" name=""/>
        <dsp:cNvSpPr/>
      </dsp:nvSpPr>
      <dsp:spPr>
        <a:xfrm>
          <a:off x="1152525" y="867951"/>
          <a:ext cx="2305050" cy="433975"/>
        </a:xfrm>
        <a:prstGeom prst="trapezoid">
          <a:avLst>
            <a:gd name="adj" fmla="val 88525"/>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ln>
                <a:noFill/>
              </a:ln>
              <a:latin typeface="Ubuntu" panose="020B0504030602030204" pitchFamily="34" charset="0"/>
            </a:rPr>
            <a:t>Adoption of health-risk behaviours</a:t>
          </a:r>
        </a:p>
      </dsp:txBody>
      <dsp:txXfrm>
        <a:off x="1555908" y="867951"/>
        <a:ext cx="1498282" cy="433975"/>
      </dsp:txXfrm>
    </dsp:sp>
    <dsp:sp modelId="{03929B90-FE26-4210-BA2D-67D6E8703BDE}">
      <dsp:nvSpPr>
        <dsp:cNvPr id="0" name=""/>
        <dsp:cNvSpPr/>
      </dsp:nvSpPr>
      <dsp:spPr>
        <a:xfrm>
          <a:off x="768350" y="1301927"/>
          <a:ext cx="3073400" cy="433975"/>
        </a:xfrm>
        <a:prstGeom prst="trapezoid">
          <a:avLst>
            <a:gd name="adj" fmla="val 88525"/>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ln>
                <a:noFill/>
              </a:ln>
              <a:solidFill>
                <a:schemeClr val="bg1"/>
              </a:solidFill>
              <a:latin typeface="Ubuntu" panose="020B0504030602030204" pitchFamily="34" charset="0"/>
            </a:rPr>
            <a:t>Social, emotional, cognitive impairment</a:t>
          </a:r>
        </a:p>
      </dsp:txBody>
      <dsp:txXfrm>
        <a:off x="1306194" y="1301927"/>
        <a:ext cx="1997710" cy="433975"/>
      </dsp:txXfrm>
    </dsp:sp>
    <dsp:sp modelId="{E8368BB9-D9FE-455B-9AE8-33A40AC35093}">
      <dsp:nvSpPr>
        <dsp:cNvPr id="0" name=""/>
        <dsp:cNvSpPr/>
      </dsp:nvSpPr>
      <dsp:spPr>
        <a:xfrm>
          <a:off x="384174" y="1735903"/>
          <a:ext cx="3841750" cy="433975"/>
        </a:xfrm>
        <a:prstGeom prst="trapezoid">
          <a:avLst>
            <a:gd name="adj" fmla="val 88525"/>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ln>
                <a:noFill/>
              </a:ln>
              <a:solidFill>
                <a:schemeClr val="bg1"/>
              </a:solidFill>
              <a:latin typeface="Ubuntu" panose="020B0504030602030204" pitchFamily="34" charset="0"/>
            </a:rPr>
            <a:t>Disrupted neurodevelopment</a:t>
          </a:r>
        </a:p>
      </dsp:txBody>
      <dsp:txXfrm>
        <a:off x="1056481" y="1735903"/>
        <a:ext cx="2497137" cy="433975"/>
      </dsp:txXfrm>
    </dsp:sp>
    <dsp:sp modelId="{12297C78-89F7-4B01-87C0-3BA0155D029C}">
      <dsp:nvSpPr>
        <dsp:cNvPr id="0" name=""/>
        <dsp:cNvSpPr/>
      </dsp:nvSpPr>
      <dsp:spPr>
        <a:xfrm>
          <a:off x="0" y="2169879"/>
          <a:ext cx="4610100" cy="433975"/>
        </a:xfrm>
        <a:prstGeom prst="trapezoid">
          <a:avLst>
            <a:gd name="adj" fmla="val 88525"/>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ln>
                <a:noFill/>
              </a:ln>
              <a:solidFill>
                <a:schemeClr val="bg1"/>
              </a:solidFill>
              <a:latin typeface="Ubuntu" panose="020B0504030602030204" pitchFamily="34" charset="0"/>
            </a:rPr>
            <a:t>Adverse childhood experiences</a:t>
          </a:r>
        </a:p>
      </dsp:txBody>
      <dsp:txXfrm>
        <a:off x="806767" y="2169879"/>
        <a:ext cx="2996565" cy="4339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C5DFE-7F2F-476D-92B0-4A93B616860A}">
      <dsp:nvSpPr>
        <dsp:cNvPr id="0" name=""/>
        <dsp:cNvSpPr/>
      </dsp:nvSpPr>
      <dsp:spPr>
        <a:xfrm>
          <a:off x="3808601" y="2124793"/>
          <a:ext cx="1475997" cy="14759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Ubuntu" panose="020B0504030602030204" pitchFamily="34" charset="0"/>
            </a:rPr>
            <a:t>Whole systems approach</a:t>
          </a:r>
        </a:p>
      </dsp:txBody>
      <dsp:txXfrm>
        <a:off x="4024756" y="2340948"/>
        <a:ext cx="1043687" cy="1043687"/>
      </dsp:txXfrm>
    </dsp:sp>
    <dsp:sp modelId="{4AE2AF71-FEC8-4CB4-8B51-3E5B87533704}">
      <dsp:nvSpPr>
        <dsp:cNvPr id="0" name=""/>
        <dsp:cNvSpPr/>
      </dsp:nvSpPr>
      <dsp:spPr>
        <a:xfrm rot="16200000">
          <a:off x="4135801" y="1701118"/>
          <a:ext cx="821597" cy="25751"/>
        </a:xfrm>
        <a:custGeom>
          <a:avLst/>
          <a:gdLst/>
          <a:ahLst/>
          <a:cxnLst/>
          <a:rect l="0" t="0" r="0" b="0"/>
          <a:pathLst>
            <a:path>
              <a:moveTo>
                <a:pt x="0" y="12875"/>
              </a:moveTo>
              <a:lnTo>
                <a:pt x="821597" y="12875"/>
              </a:lnTo>
            </a:path>
          </a:pathLst>
        </a:custGeom>
        <a:noFill/>
        <a:ln w="12700" cap="flat" cmpd="sng" algn="ctr">
          <a:solidFill>
            <a:schemeClr val="tx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Ubuntu" panose="020B0504030602030204" pitchFamily="34" charset="0"/>
          </a:endParaRPr>
        </a:p>
      </dsp:txBody>
      <dsp:txXfrm>
        <a:off x="4526060" y="1693454"/>
        <a:ext cx="41079" cy="41079"/>
      </dsp:txXfrm>
    </dsp:sp>
    <dsp:sp modelId="{1FDE6B4E-902F-4B53-AB98-DEA231CF86D9}">
      <dsp:nvSpPr>
        <dsp:cNvPr id="0" name=""/>
        <dsp:cNvSpPr/>
      </dsp:nvSpPr>
      <dsp:spPr>
        <a:xfrm>
          <a:off x="3844597" y="2263"/>
          <a:ext cx="1404004" cy="130093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Ubuntu" panose="020B0504030602030204" pitchFamily="34" charset="0"/>
            </a:rPr>
            <a:t>Clearly articulated vision</a:t>
          </a:r>
        </a:p>
      </dsp:txBody>
      <dsp:txXfrm>
        <a:off x="3908103" y="65769"/>
        <a:ext cx="1276992" cy="1173919"/>
      </dsp:txXfrm>
    </dsp:sp>
    <dsp:sp modelId="{7EDCFF85-6BF5-4D3E-AE86-E4AFBA088613}">
      <dsp:nvSpPr>
        <dsp:cNvPr id="0" name=""/>
        <dsp:cNvSpPr/>
      </dsp:nvSpPr>
      <dsp:spPr>
        <a:xfrm rot="18900000">
          <a:off x="4951681" y="2046183"/>
          <a:ext cx="797301" cy="25751"/>
        </a:xfrm>
        <a:custGeom>
          <a:avLst/>
          <a:gdLst/>
          <a:ahLst/>
          <a:cxnLst/>
          <a:rect l="0" t="0" r="0" b="0"/>
          <a:pathLst>
            <a:path>
              <a:moveTo>
                <a:pt x="0" y="12875"/>
              </a:moveTo>
              <a:lnTo>
                <a:pt x="797301" y="12875"/>
              </a:lnTo>
            </a:path>
          </a:pathLst>
        </a:custGeom>
        <a:noFill/>
        <a:ln w="12700" cap="flat" cmpd="sng" algn="ctr">
          <a:solidFill>
            <a:schemeClr val="tx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Ubuntu" panose="020B0504030602030204" pitchFamily="34" charset="0"/>
          </a:endParaRPr>
        </a:p>
      </dsp:txBody>
      <dsp:txXfrm>
        <a:off x="5330400" y="2039126"/>
        <a:ext cx="39865" cy="39865"/>
      </dsp:txXfrm>
    </dsp:sp>
    <dsp:sp modelId="{BFD74615-97DC-4B57-840B-6FDA0913D2D9}">
      <dsp:nvSpPr>
        <dsp:cNvPr id="0" name=""/>
        <dsp:cNvSpPr/>
      </dsp:nvSpPr>
      <dsp:spPr>
        <a:xfrm>
          <a:off x="5407348" y="649576"/>
          <a:ext cx="1404004" cy="130093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Ubuntu" panose="020B0504030602030204" pitchFamily="34" charset="0"/>
            </a:rPr>
            <a:t>Distributed leadership</a:t>
          </a:r>
        </a:p>
      </dsp:txBody>
      <dsp:txXfrm>
        <a:off x="5470854" y="713082"/>
        <a:ext cx="1276992" cy="1173919"/>
      </dsp:txXfrm>
    </dsp:sp>
    <dsp:sp modelId="{FCB581AA-330D-4EB0-8129-E6C59BD1A3B4}">
      <dsp:nvSpPr>
        <dsp:cNvPr id="0" name=""/>
        <dsp:cNvSpPr/>
      </dsp:nvSpPr>
      <dsp:spPr>
        <a:xfrm>
          <a:off x="5284598" y="2849916"/>
          <a:ext cx="770061" cy="25751"/>
        </a:xfrm>
        <a:custGeom>
          <a:avLst/>
          <a:gdLst/>
          <a:ahLst/>
          <a:cxnLst/>
          <a:rect l="0" t="0" r="0" b="0"/>
          <a:pathLst>
            <a:path>
              <a:moveTo>
                <a:pt x="0" y="12875"/>
              </a:moveTo>
              <a:lnTo>
                <a:pt x="770061" y="12875"/>
              </a:lnTo>
            </a:path>
          </a:pathLst>
        </a:custGeom>
        <a:noFill/>
        <a:ln w="12700" cap="flat" cmpd="sng" algn="ctr">
          <a:solidFill>
            <a:schemeClr val="tx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Ubuntu" panose="020B0504030602030204" pitchFamily="34" charset="0"/>
          </a:endParaRPr>
        </a:p>
      </dsp:txBody>
      <dsp:txXfrm>
        <a:off x="5650378" y="2843540"/>
        <a:ext cx="38503" cy="38503"/>
      </dsp:txXfrm>
    </dsp:sp>
    <dsp:sp modelId="{50D4B6A7-675B-436C-ACD1-3F5352A88918}">
      <dsp:nvSpPr>
        <dsp:cNvPr id="0" name=""/>
        <dsp:cNvSpPr/>
      </dsp:nvSpPr>
      <dsp:spPr>
        <a:xfrm>
          <a:off x="6054660" y="2212326"/>
          <a:ext cx="1404004" cy="130093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tx1"/>
              </a:solidFill>
              <a:latin typeface="Ubuntu" panose="020B0504030602030204" pitchFamily="34" charset="0"/>
            </a:rPr>
            <a:t>Creating the right environment</a:t>
          </a:r>
        </a:p>
      </dsp:txBody>
      <dsp:txXfrm>
        <a:off x="6118166" y="2275832"/>
        <a:ext cx="1276992" cy="1173919"/>
      </dsp:txXfrm>
    </dsp:sp>
    <dsp:sp modelId="{276386B8-890C-498D-9B1C-50F8FFD65D42}">
      <dsp:nvSpPr>
        <dsp:cNvPr id="0" name=""/>
        <dsp:cNvSpPr/>
      </dsp:nvSpPr>
      <dsp:spPr>
        <a:xfrm rot="2700000">
          <a:off x="4951681" y="3653648"/>
          <a:ext cx="797301" cy="25751"/>
        </a:xfrm>
        <a:custGeom>
          <a:avLst/>
          <a:gdLst/>
          <a:ahLst/>
          <a:cxnLst/>
          <a:rect l="0" t="0" r="0" b="0"/>
          <a:pathLst>
            <a:path>
              <a:moveTo>
                <a:pt x="0" y="12875"/>
              </a:moveTo>
              <a:lnTo>
                <a:pt x="797301" y="12875"/>
              </a:lnTo>
            </a:path>
          </a:pathLst>
        </a:custGeom>
        <a:noFill/>
        <a:ln w="12700" cap="flat" cmpd="sng" algn="ctr">
          <a:solidFill>
            <a:schemeClr val="tx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Ubuntu" panose="020B0504030602030204" pitchFamily="34" charset="0"/>
          </a:endParaRPr>
        </a:p>
      </dsp:txBody>
      <dsp:txXfrm>
        <a:off x="5330400" y="3646592"/>
        <a:ext cx="39865" cy="39865"/>
      </dsp:txXfrm>
    </dsp:sp>
    <dsp:sp modelId="{2A15B74F-8AF7-49CC-82EA-B92519ECE1A3}">
      <dsp:nvSpPr>
        <dsp:cNvPr id="0" name=""/>
        <dsp:cNvSpPr/>
      </dsp:nvSpPr>
      <dsp:spPr>
        <a:xfrm>
          <a:off x="5407348" y="3775076"/>
          <a:ext cx="1404004" cy="130093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Ubuntu" panose="020B0504030602030204" pitchFamily="34" charset="0"/>
            </a:rPr>
            <a:t>Place based approach</a:t>
          </a:r>
        </a:p>
      </dsp:txBody>
      <dsp:txXfrm>
        <a:off x="5470854" y="3838582"/>
        <a:ext cx="1276992" cy="1173919"/>
      </dsp:txXfrm>
    </dsp:sp>
    <dsp:sp modelId="{417C3A7B-F85D-48F3-9E88-14FF1D28854D}">
      <dsp:nvSpPr>
        <dsp:cNvPr id="0" name=""/>
        <dsp:cNvSpPr/>
      </dsp:nvSpPr>
      <dsp:spPr>
        <a:xfrm rot="5400000">
          <a:off x="4135801" y="3998713"/>
          <a:ext cx="821597" cy="25751"/>
        </a:xfrm>
        <a:custGeom>
          <a:avLst/>
          <a:gdLst/>
          <a:ahLst/>
          <a:cxnLst/>
          <a:rect l="0" t="0" r="0" b="0"/>
          <a:pathLst>
            <a:path>
              <a:moveTo>
                <a:pt x="0" y="12875"/>
              </a:moveTo>
              <a:lnTo>
                <a:pt x="821597" y="12875"/>
              </a:lnTo>
            </a:path>
          </a:pathLst>
        </a:custGeom>
        <a:noFill/>
        <a:ln w="12700" cap="flat" cmpd="sng" algn="ctr">
          <a:solidFill>
            <a:schemeClr val="tx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Ubuntu" panose="020B0504030602030204" pitchFamily="34" charset="0"/>
          </a:endParaRPr>
        </a:p>
      </dsp:txBody>
      <dsp:txXfrm>
        <a:off x="4526060" y="3991049"/>
        <a:ext cx="41079" cy="41079"/>
      </dsp:txXfrm>
    </dsp:sp>
    <dsp:sp modelId="{B5F6F509-F70D-4BB5-A251-B8DFD13FDF49}">
      <dsp:nvSpPr>
        <dsp:cNvPr id="0" name=""/>
        <dsp:cNvSpPr/>
      </dsp:nvSpPr>
      <dsp:spPr>
        <a:xfrm>
          <a:off x="3844597" y="4422388"/>
          <a:ext cx="1404004" cy="130093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Ubuntu" panose="020B0504030602030204" pitchFamily="34" charset="0"/>
            </a:rPr>
            <a:t>Collaborative approach</a:t>
          </a:r>
        </a:p>
      </dsp:txBody>
      <dsp:txXfrm>
        <a:off x="3908103" y="4485894"/>
        <a:ext cx="1276992" cy="1173919"/>
      </dsp:txXfrm>
    </dsp:sp>
    <dsp:sp modelId="{56F895C6-3EDC-4540-8188-4F1F56859FD4}">
      <dsp:nvSpPr>
        <dsp:cNvPr id="0" name=""/>
        <dsp:cNvSpPr/>
      </dsp:nvSpPr>
      <dsp:spPr>
        <a:xfrm rot="8100000">
          <a:off x="3344216" y="3653648"/>
          <a:ext cx="797301" cy="25751"/>
        </a:xfrm>
        <a:custGeom>
          <a:avLst/>
          <a:gdLst/>
          <a:ahLst/>
          <a:cxnLst/>
          <a:rect l="0" t="0" r="0" b="0"/>
          <a:pathLst>
            <a:path>
              <a:moveTo>
                <a:pt x="0" y="12875"/>
              </a:moveTo>
              <a:lnTo>
                <a:pt x="797301" y="12875"/>
              </a:lnTo>
            </a:path>
          </a:pathLst>
        </a:custGeom>
        <a:noFill/>
        <a:ln w="12700" cap="flat" cmpd="sng" algn="ctr">
          <a:solidFill>
            <a:schemeClr val="tx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Ubuntu" panose="020B0504030602030204" pitchFamily="34" charset="0"/>
          </a:endParaRPr>
        </a:p>
      </dsp:txBody>
      <dsp:txXfrm rot="10800000">
        <a:off x="3722934" y="3646592"/>
        <a:ext cx="39865" cy="39865"/>
      </dsp:txXfrm>
    </dsp:sp>
    <dsp:sp modelId="{6F351261-EC8F-48A0-9F00-C11D981D2F1F}">
      <dsp:nvSpPr>
        <dsp:cNvPr id="0" name=""/>
        <dsp:cNvSpPr/>
      </dsp:nvSpPr>
      <dsp:spPr>
        <a:xfrm>
          <a:off x="2281847" y="3775076"/>
          <a:ext cx="1404004" cy="1300931"/>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Ubuntu" panose="020B0504030602030204" pitchFamily="34" charset="0"/>
            </a:rPr>
            <a:t>Map and understand the system</a:t>
          </a:r>
        </a:p>
      </dsp:txBody>
      <dsp:txXfrm>
        <a:off x="2345353" y="3838582"/>
        <a:ext cx="1276992" cy="1173919"/>
      </dsp:txXfrm>
    </dsp:sp>
    <dsp:sp modelId="{DD827AF1-D5B5-4B18-A0DA-79F58E183F49}">
      <dsp:nvSpPr>
        <dsp:cNvPr id="0" name=""/>
        <dsp:cNvSpPr/>
      </dsp:nvSpPr>
      <dsp:spPr>
        <a:xfrm rot="10800000">
          <a:off x="3038539" y="2849916"/>
          <a:ext cx="770061" cy="25751"/>
        </a:xfrm>
        <a:custGeom>
          <a:avLst/>
          <a:gdLst/>
          <a:ahLst/>
          <a:cxnLst/>
          <a:rect l="0" t="0" r="0" b="0"/>
          <a:pathLst>
            <a:path>
              <a:moveTo>
                <a:pt x="0" y="12875"/>
              </a:moveTo>
              <a:lnTo>
                <a:pt x="770061" y="12875"/>
              </a:lnTo>
            </a:path>
          </a:pathLst>
        </a:custGeom>
        <a:noFill/>
        <a:ln w="12700" cap="flat" cmpd="sng" algn="ctr">
          <a:solidFill>
            <a:schemeClr val="tx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Ubuntu" panose="020B0504030602030204" pitchFamily="34" charset="0"/>
          </a:endParaRPr>
        </a:p>
      </dsp:txBody>
      <dsp:txXfrm rot="10800000">
        <a:off x="3404318" y="2843540"/>
        <a:ext cx="38503" cy="38503"/>
      </dsp:txXfrm>
    </dsp:sp>
    <dsp:sp modelId="{C8A26CFB-0E20-49E2-ADF3-ECFE97A97265}">
      <dsp:nvSpPr>
        <dsp:cNvPr id="0" name=""/>
        <dsp:cNvSpPr/>
      </dsp:nvSpPr>
      <dsp:spPr>
        <a:xfrm>
          <a:off x="1634535" y="2212326"/>
          <a:ext cx="1404004" cy="1300931"/>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tx1"/>
              </a:solidFill>
              <a:latin typeface="Ubuntu" panose="020B0504030602030204" pitchFamily="34" charset="0"/>
            </a:rPr>
            <a:t>Systems thinking</a:t>
          </a:r>
        </a:p>
      </dsp:txBody>
      <dsp:txXfrm>
        <a:off x="1698041" y="2275832"/>
        <a:ext cx="1276992" cy="1173919"/>
      </dsp:txXfrm>
    </dsp:sp>
    <dsp:sp modelId="{82A84739-5D1B-4B38-B865-D69362190C36}">
      <dsp:nvSpPr>
        <dsp:cNvPr id="0" name=""/>
        <dsp:cNvSpPr/>
      </dsp:nvSpPr>
      <dsp:spPr>
        <a:xfrm rot="13500000">
          <a:off x="3344216" y="2046183"/>
          <a:ext cx="797301" cy="25751"/>
        </a:xfrm>
        <a:custGeom>
          <a:avLst/>
          <a:gdLst/>
          <a:ahLst/>
          <a:cxnLst/>
          <a:rect l="0" t="0" r="0" b="0"/>
          <a:pathLst>
            <a:path>
              <a:moveTo>
                <a:pt x="0" y="12875"/>
              </a:moveTo>
              <a:lnTo>
                <a:pt x="797301" y="12875"/>
              </a:lnTo>
            </a:path>
          </a:pathLst>
        </a:custGeom>
        <a:noFill/>
        <a:ln w="12700" cap="flat" cmpd="sng" algn="ctr">
          <a:solidFill>
            <a:schemeClr val="tx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Ubuntu" panose="020B0504030602030204" pitchFamily="34" charset="0"/>
          </a:endParaRPr>
        </a:p>
      </dsp:txBody>
      <dsp:txXfrm rot="10800000">
        <a:off x="3722934" y="2039126"/>
        <a:ext cx="39865" cy="39865"/>
      </dsp:txXfrm>
    </dsp:sp>
    <dsp:sp modelId="{E48A835B-CCC4-4481-8FF4-CB5348BAB210}">
      <dsp:nvSpPr>
        <dsp:cNvPr id="0" name=""/>
        <dsp:cNvSpPr/>
      </dsp:nvSpPr>
      <dsp:spPr>
        <a:xfrm>
          <a:off x="2281847" y="649576"/>
          <a:ext cx="1404004" cy="1300931"/>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Ubuntu" panose="020B0504030602030204" pitchFamily="34" charset="0"/>
            </a:rPr>
            <a:t>Asset based approach</a:t>
          </a:r>
        </a:p>
      </dsp:txBody>
      <dsp:txXfrm>
        <a:off x="2345353" y="713082"/>
        <a:ext cx="1276992" cy="117391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016A10-FC62-51AC-7344-87325B87368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1388D078-1404-9CF6-C415-8FA8224E25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9A69EC-2333-4B4D-BED9-21FE03189FAA}" type="datetimeFigureOut">
              <a:rPr lang="en-GB" smtClean="0"/>
              <a:t>12/07/2023</a:t>
            </a:fld>
            <a:endParaRPr lang="en-GB" dirty="0"/>
          </a:p>
        </p:txBody>
      </p:sp>
      <p:sp>
        <p:nvSpPr>
          <p:cNvPr id="4" name="Footer Placeholder 3">
            <a:extLst>
              <a:ext uri="{FF2B5EF4-FFF2-40B4-BE49-F238E27FC236}">
                <a16:creationId xmlns:a16="http://schemas.microsoft.com/office/drawing/2014/main" id="{037DA53C-B09B-FDB6-7EB4-8A0B2DF6B5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9A658C21-AF0B-C8F3-D1BA-449AD090E2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BDE6D2-0B1E-4FDC-9603-B8D43B6EB397}" type="slidenum">
              <a:rPr lang="en-GB" smtClean="0"/>
              <a:t>‹#›</a:t>
            </a:fld>
            <a:endParaRPr lang="en-GB" dirty="0"/>
          </a:p>
        </p:txBody>
      </p:sp>
    </p:spTree>
    <p:extLst>
      <p:ext uri="{BB962C8B-B14F-4D97-AF65-F5344CB8AC3E}">
        <p14:creationId xmlns:p14="http://schemas.microsoft.com/office/powerpoint/2010/main" val="469540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F1BCB4-89B8-4C35-9F09-1395AD953809}" type="datetimeFigureOut">
              <a:rPr lang="en-GB" smtClean="0"/>
              <a:t>12/07/2023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EAB003-3303-4800-BA44-01E57C0A9F5E}" type="slidenum">
              <a:rPr lang="en-GB" smtClean="0"/>
              <a:t>‹#›</a:t>
            </a:fld>
            <a:endParaRPr lang="en-GB" dirty="0"/>
          </a:p>
        </p:txBody>
      </p:sp>
    </p:spTree>
    <p:extLst>
      <p:ext uri="{BB962C8B-B14F-4D97-AF65-F5344CB8AC3E}">
        <p14:creationId xmlns:p14="http://schemas.microsoft.com/office/powerpoint/2010/main" val="2302257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Improving health of women in prison</a:t>
            </a:r>
          </a:p>
          <a:p>
            <a:r>
              <a:rPr lang="en-GB" dirty="0"/>
              <a:t>Preventing offending and intergenerational effects</a:t>
            </a:r>
          </a:p>
          <a:p>
            <a:r>
              <a:rPr lang="en-GB" dirty="0"/>
              <a:t>Addressing health inequalities – most deprived have worst health outcomes</a:t>
            </a:r>
          </a:p>
        </p:txBody>
      </p:sp>
      <p:sp>
        <p:nvSpPr>
          <p:cNvPr id="4" name="Slide Number Placeholder 3"/>
          <p:cNvSpPr>
            <a:spLocks noGrp="1"/>
          </p:cNvSpPr>
          <p:nvPr>
            <p:ph type="sldNum" sz="quarter" idx="5"/>
          </p:nvPr>
        </p:nvSpPr>
        <p:spPr/>
        <p:txBody>
          <a:bodyPr/>
          <a:lstStyle/>
          <a:p>
            <a:fld id="{81EAB003-3303-4800-BA44-01E57C0A9F5E}" type="slidenum">
              <a:rPr lang="en-GB" smtClean="0"/>
              <a:t>1</a:t>
            </a:fld>
            <a:endParaRPr lang="en-GB" dirty="0"/>
          </a:p>
        </p:txBody>
      </p:sp>
    </p:spTree>
    <p:extLst>
      <p:ext uri="{BB962C8B-B14F-4D97-AF65-F5344CB8AC3E}">
        <p14:creationId xmlns:p14="http://schemas.microsoft.com/office/powerpoint/2010/main" val="4177245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12 % 4 or more ACEs 46% in prisoners</a:t>
            </a:r>
          </a:p>
        </p:txBody>
      </p:sp>
      <p:sp>
        <p:nvSpPr>
          <p:cNvPr id="4" name="Slide Number Placeholder 3"/>
          <p:cNvSpPr>
            <a:spLocks noGrp="1"/>
          </p:cNvSpPr>
          <p:nvPr>
            <p:ph type="sldNum" sz="quarter" idx="5"/>
          </p:nvPr>
        </p:nvSpPr>
        <p:spPr/>
        <p:txBody>
          <a:bodyPr/>
          <a:lstStyle/>
          <a:p>
            <a:fld id="{81EAB003-3303-4800-BA44-01E57C0A9F5E}" type="slidenum">
              <a:rPr lang="en-GB" smtClean="0"/>
              <a:t>11</a:t>
            </a:fld>
            <a:endParaRPr lang="en-GB" dirty="0"/>
          </a:p>
        </p:txBody>
      </p:sp>
    </p:spTree>
    <p:extLst>
      <p:ext uri="{BB962C8B-B14F-4D97-AF65-F5344CB8AC3E}">
        <p14:creationId xmlns:p14="http://schemas.microsoft.com/office/powerpoint/2010/main" val="437854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9725" y="787400"/>
            <a:ext cx="6616700" cy="3722688"/>
          </a:xfrm>
        </p:spPr>
      </p:sp>
      <p:sp>
        <p:nvSpPr>
          <p:cNvPr id="3" name="Notes Placeholder 2"/>
          <p:cNvSpPr>
            <a:spLocks noGrp="1"/>
          </p:cNvSpPr>
          <p:nvPr>
            <p:ph type="body" idx="1"/>
          </p:nvPr>
        </p:nvSpPr>
        <p:spPr/>
        <p:txBody>
          <a:bodyPr/>
          <a:lstStyle/>
          <a:p>
            <a:r>
              <a:rPr lang="en-GB" dirty="0"/>
              <a:t>Can’t remove stress help build resilience – trusted adults/ build self confidence/ life </a:t>
            </a:r>
            <a:r>
              <a:rPr lang="en-GB" dirty="0" err="1"/>
              <a:t>opportunites</a:t>
            </a:r>
            <a:endParaRPr lang="en-GB" dirty="0"/>
          </a:p>
          <a:p>
            <a:endParaRPr lang="en-GB" dirty="0"/>
          </a:p>
          <a:p>
            <a:endParaRPr lang="en-GB" dirty="0"/>
          </a:p>
          <a:p>
            <a:r>
              <a:rPr lang="en-GB" dirty="0"/>
              <a:t>https://www.jrf.org.uk/sites/default/files/jrf/migrated/files/parenting-resilience-children.pdf</a:t>
            </a:r>
          </a:p>
          <a:p>
            <a:r>
              <a:rPr lang="en-GB" dirty="0"/>
              <a:t>Those with most </a:t>
            </a:r>
            <a:r>
              <a:rPr lang="en-GB" dirty="0" err="1"/>
              <a:t>advsersity</a:t>
            </a:r>
            <a:r>
              <a:rPr lang="en-GB" dirty="0"/>
              <a:t> most likely to have least support to build adversity</a:t>
            </a:r>
          </a:p>
          <a:p>
            <a:endParaRPr lang="en-GB" dirty="0"/>
          </a:p>
          <a:p>
            <a:r>
              <a:rPr lang="en-GB" dirty="0"/>
              <a:t>LH comment – is there evidence about the impact of engaging in physical activity?</a:t>
            </a:r>
          </a:p>
          <a:p>
            <a:endParaRPr lang="en-GB" dirty="0"/>
          </a:p>
          <a:p>
            <a:r>
              <a:rPr lang="en-GB" dirty="0"/>
              <a:t>Those who are resilient do well despite adversity, although it does not imply that those who are resilient are unharmed – they often have poorer outcomes than those who have low-risk background but less resilience. This applies to health outcomes and effects success in a range of areas of life across the life course. Evidence shows that resilience could contribute to healthy behaviours, higher qualifications and skills, better employment, better mental wellbeing, and a quicker or more successful recovery from illness. </a:t>
            </a:r>
          </a:p>
          <a:p>
            <a:r>
              <a:rPr lang="en-GB" dirty="0"/>
              <a:t> </a:t>
            </a:r>
          </a:p>
          <a:p>
            <a:r>
              <a:rPr lang="en-GB" dirty="0"/>
              <a:t>Resilience is not an innate feature of some people’s personalities. Resilience and adversity are distributed unequally across the population, and are related to broader socio-economic inequalities which have common causes – the inequities in power, money and resources that shape the conditions in which people live and their opportunities, experiences and relationships. </a:t>
            </a:r>
          </a:p>
          <a:p>
            <a:r>
              <a:rPr lang="en-GB" dirty="0"/>
              <a:t> </a:t>
            </a:r>
          </a:p>
          <a:p>
            <a:r>
              <a:rPr lang="en-GB" dirty="0"/>
              <a:t>Those who face the most adversity are least likely to have the resources necessary to build resilience. This ‘double burden’ means that inequalities in resilience are likely to contribute to health inequalities. </a:t>
            </a:r>
          </a:p>
          <a:p>
            <a:endParaRPr lang="en-GB" dirty="0"/>
          </a:p>
          <a:p>
            <a:endParaRPr lang="en-GB" dirty="0"/>
          </a:p>
        </p:txBody>
      </p:sp>
      <p:sp>
        <p:nvSpPr>
          <p:cNvPr id="4" name="Slide Number Placeholder 3"/>
          <p:cNvSpPr>
            <a:spLocks noGrp="1"/>
          </p:cNvSpPr>
          <p:nvPr>
            <p:ph type="sldNum" sz="quarter" idx="10"/>
          </p:nvPr>
        </p:nvSpPr>
        <p:spPr/>
        <p:txBody>
          <a:bodyPr/>
          <a:lstStyle/>
          <a:p>
            <a:fld id="{57079A60-AECC-4750-92A7-D30386CC594C}" type="slidenum">
              <a:rPr lang="en-GB" smtClean="0"/>
              <a:t>13</a:t>
            </a:fld>
            <a:endParaRPr lang="en-GB" dirty="0"/>
          </a:p>
        </p:txBody>
      </p:sp>
    </p:spTree>
    <p:extLst>
      <p:ext uri="{BB962C8B-B14F-4D97-AF65-F5344CB8AC3E}">
        <p14:creationId xmlns:p14="http://schemas.microsoft.com/office/powerpoint/2010/main" val="2534196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12424E-D665-4140-9C94-07C240812345}" type="slidenum">
              <a:rPr lang="en-GB" smtClean="0"/>
              <a:t>15</a:t>
            </a:fld>
            <a:endParaRPr lang="en-GB" dirty="0"/>
          </a:p>
        </p:txBody>
      </p:sp>
    </p:spTree>
    <p:extLst>
      <p:ext uri="{BB962C8B-B14F-4D97-AF65-F5344CB8AC3E}">
        <p14:creationId xmlns:p14="http://schemas.microsoft.com/office/powerpoint/2010/main" val="224403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action can you take to shift toward prevention</a:t>
            </a:r>
          </a:p>
        </p:txBody>
      </p:sp>
      <p:sp>
        <p:nvSpPr>
          <p:cNvPr id="4" name="Slide Number Placeholder 3"/>
          <p:cNvSpPr>
            <a:spLocks noGrp="1"/>
          </p:cNvSpPr>
          <p:nvPr>
            <p:ph type="sldNum" sz="quarter" idx="5"/>
          </p:nvPr>
        </p:nvSpPr>
        <p:spPr/>
        <p:txBody>
          <a:bodyPr/>
          <a:lstStyle/>
          <a:p>
            <a:fld id="{81EAB003-3303-4800-BA44-01E57C0A9F5E}" type="slidenum">
              <a:rPr lang="en-GB" smtClean="0"/>
              <a:t>16</a:t>
            </a:fld>
            <a:endParaRPr lang="en-GB" dirty="0"/>
          </a:p>
        </p:txBody>
      </p:sp>
    </p:spTree>
    <p:extLst>
      <p:ext uri="{BB962C8B-B14F-4D97-AF65-F5344CB8AC3E}">
        <p14:creationId xmlns:p14="http://schemas.microsoft.com/office/powerpoint/2010/main" val="2015874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are we doing?</a:t>
            </a:r>
          </a:p>
        </p:txBody>
      </p:sp>
      <p:sp>
        <p:nvSpPr>
          <p:cNvPr id="4" name="Slide Number Placeholder 3"/>
          <p:cNvSpPr>
            <a:spLocks noGrp="1"/>
          </p:cNvSpPr>
          <p:nvPr>
            <p:ph type="sldNum" sz="quarter" idx="5"/>
          </p:nvPr>
        </p:nvSpPr>
        <p:spPr/>
        <p:txBody>
          <a:bodyPr/>
          <a:lstStyle/>
          <a:p>
            <a:fld id="{81EAB003-3303-4800-BA44-01E57C0A9F5E}" type="slidenum">
              <a:rPr lang="en-GB" smtClean="0"/>
              <a:t>2</a:t>
            </a:fld>
            <a:endParaRPr lang="en-GB" dirty="0"/>
          </a:p>
        </p:txBody>
      </p:sp>
    </p:spTree>
    <p:extLst>
      <p:ext uri="{BB962C8B-B14F-4D97-AF65-F5344CB8AC3E}">
        <p14:creationId xmlns:p14="http://schemas.microsoft.com/office/powerpoint/2010/main" val="708211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EAB003-3303-4800-BA44-01E57C0A9F5E}" type="slidenum">
              <a:rPr lang="en-GB" smtClean="0"/>
              <a:t>3</a:t>
            </a:fld>
            <a:endParaRPr lang="en-GB" dirty="0"/>
          </a:p>
        </p:txBody>
      </p:sp>
    </p:spTree>
    <p:extLst>
      <p:ext uri="{BB962C8B-B14F-4D97-AF65-F5344CB8AC3E}">
        <p14:creationId xmlns:p14="http://schemas.microsoft.com/office/powerpoint/2010/main" val="4194827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Importance of lived experience to improve health services in prison</a:t>
            </a:r>
          </a:p>
        </p:txBody>
      </p:sp>
      <p:sp>
        <p:nvSpPr>
          <p:cNvPr id="4" name="Slide Number Placeholder 3"/>
          <p:cNvSpPr>
            <a:spLocks noGrp="1"/>
          </p:cNvSpPr>
          <p:nvPr>
            <p:ph type="sldNum" sz="quarter" idx="5"/>
          </p:nvPr>
        </p:nvSpPr>
        <p:spPr/>
        <p:txBody>
          <a:bodyPr/>
          <a:lstStyle/>
          <a:p>
            <a:fld id="{81EAB003-3303-4800-BA44-01E57C0A9F5E}" type="slidenum">
              <a:rPr lang="en-GB" smtClean="0"/>
              <a:t>5</a:t>
            </a:fld>
            <a:endParaRPr lang="en-GB" dirty="0"/>
          </a:p>
        </p:txBody>
      </p:sp>
    </p:spTree>
    <p:extLst>
      <p:ext uri="{BB962C8B-B14F-4D97-AF65-F5344CB8AC3E}">
        <p14:creationId xmlns:p14="http://schemas.microsoft.com/office/powerpoint/2010/main" val="3314386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Overview of review</a:t>
            </a:r>
          </a:p>
        </p:txBody>
      </p:sp>
      <p:sp>
        <p:nvSpPr>
          <p:cNvPr id="4" name="Slide Number Placeholder 3"/>
          <p:cNvSpPr>
            <a:spLocks noGrp="1"/>
          </p:cNvSpPr>
          <p:nvPr>
            <p:ph type="sldNum" sz="quarter" idx="5"/>
          </p:nvPr>
        </p:nvSpPr>
        <p:spPr/>
        <p:txBody>
          <a:bodyPr/>
          <a:lstStyle/>
          <a:p>
            <a:fld id="{81EAB003-3303-4800-BA44-01E57C0A9F5E}" type="slidenum">
              <a:rPr lang="en-GB" smtClean="0"/>
              <a:t>6</a:t>
            </a:fld>
            <a:endParaRPr lang="en-GB" dirty="0"/>
          </a:p>
        </p:txBody>
      </p:sp>
    </p:spTree>
    <p:extLst>
      <p:ext uri="{BB962C8B-B14F-4D97-AF65-F5344CB8AC3E}">
        <p14:creationId xmlns:p14="http://schemas.microsoft.com/office/powerpoint/2010/main" val="4091068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PHW Pathways to Offending – Lit review identified key risk factors/ primary prevention</a:t>
            </a:r>
          </a:p>
        </p:txBody>
      </p:sp>
      <p:sp>
        <p:nvSpPr>
          <p:cNvPr id="4" name="Slide Number Placeholder 3"/>
          <p:cNvSpPr>
            <a:spLocks noGrp="1"/>
          </p:cNvSpPr>
          <p:nvPr>
            <p:ph type="sldNum" sz="quarter" idx="5"/>
          </p:nvPr>
        </p:nvSpPr>
        <p:spPr/>
        <p:txBody>
          <a:bodyPr/>
          <a:lstStyle/>
          <a:p>
            <a:fld id="{81EAB003-3303-4800-BA44-01E57C0A9F5E}" type="slidenum">
              <a:rPr lang="en-GB" smtClean="0"/>
              <a:t>7</a:t>
            </a:fld>
            <a:endParaRPr lang="en-GB" dirty="0"/>
          </a:p>
        </p:txBody>
      </p:sp>
    </p:spTree>
    <p:extLst>
      <p:ext uri="{BB962C8B-B14F-4D97-AF65-F5344CB8AC3E}">
        <p14:creationId xmlns:p14="http://schemas.microsoft.com/office/powerpoint/2010/main" val="251709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do we prevent women going to prison in first </a:t>
            </a:r>
            <a:r>
              <a:rPr lang="en-GB" dirty="0" err="1"/>
              <a:t>pla</a:t>
            </a:r>
            <a:endParaRPr lang="en-GB" dirty="0"/>
          </a:p>
        </p:txBody>
      </p:sp>
      <p:sp>
        <p:nvSpPr>
          <p:cNvPr id="4" name="Slide Number Placeholder 3"/>
          <p:cNvSpPr>
            <a:spLocks noGrp="1"/>
          </p:cNvSpPr>
          <p:nvPr>
            <p:ph type="sldNum" sz="quarter" idx="5"/>
          </p:nvPr>
        </p:nvSpPr>
        <p:spPr/>
        <p:txBody>
          <a:bodyPr/>
          <a:lstStyle/>
          <a:p>
            <a:fld id="{81EAB003-3303-4800-BA44-01E57C0A9F5E}" type="slidenum">
              <a:rPr lang="en-GB" smtClean="0"/>
              <a:t>8</a:t>
            </a:fld>
            <a:endParaRPr lang="en-GB" dirty="0"/>
          </a:p>
        </p:txBody>
      </p:sp>
    </p:spTree>
    <p:extLst>
      <p:ext uri="{BB962C8B-B14F-4D97-AF65-F5344CB8AC3E}">
        <p14:creationId xmlns:p14="http://schemas.microsoft.com/office/powerpoint/2010/main" val="1073671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 verbal abuse/ physical abuse / domestic abuse </a:t>
            </a:r>
          </a:p>
        </p:txBody>
      </p:sp>
      <p:sp>
        <p:nvSpPr>
          <p:cNvPr id="4" name="Slide Number Placeholder 3"/>
          <p:cNvSpPr>
            <a:spLocks noGrp="1"/>
          </p:cNvSpPr>
          <p:nvPr>
            <p:ph type="sldNum" sz="quarter" idx="5"/>
          </p:nvPr>
        </p:nvSpPr>
        <p:spPr/>
        <p:txBody>
          <a:bodyPr/>
          <a:lstStyle/>
          <a:p>
            <a:fld id="{81EAB003-3303-4800-BA44-01E57C0A9F5E}" type="slidenum">
              <a:rPr lang="en-GB" smtClean="0"/>
              <a:t>9</a:t>
            </a:fld>
            <a:endParaRPr lang="en-GB" dirty="0"/>
          </a:p>
        </p:txBody>
      </p:sp>
    </p:spTree>
    <p:extLst>
      <p:ext uri="{BB962C8B-B14F-4D97-AF65-F5344CB8AC3E}">
        <p14:creationId xmlns:p14="http://schemas.microsoft.com/office/powerpoint/2010/main" val="4117962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46% of prisoners had 4 ACE’s or more</a:t>
            </a:r>
          </a:p>
        </p:txBody>
      </p:sp>
      <p:sp>
        <p:nvSpPr>
          <p:cNvPr id="4" name="Slide Number Placeholder 3"/>
          <p:cNvSpPr>
            <a:spLocks noGrp="1"/>
          </p:cNvSpPr>
          <p:nvPr>
            <p:ph type="sldNum" sz="quarter" idx="5"/>
          </p:nvPr>
        </p:nvSpPr>
        <p:spPr/>
        <p:txBody>
          <a:bodyPr/>
          <a:lstStyle/>
          <a:p>
            <a:fld id="{81EAB003-3303-4800-BA44-01E57C0A9F5E}" type="slidenum">
              <a:rPr lang="en-GB" smtClean="0"/>
              <a:t>10</a:t>
            </a:fld>
            <a:endParaRPr lang="en-GB" dirty="0"/>
          </a:p>
        </p:txBody>
      </p:sp>
    </p:spTree>
    <p:extLst>
      <p:ext uri="{BB962C8B-B14F-4D97-AF65-F5344CB8AC3E}">
        <p14:creationId xmlns:p14="http://schemas.microsoft.com/office/powerpoint/2010/main" val="3877325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83F8932-4D26-43D0-8711-1DB56D1B96A8}"/>
              </a:ext>
            </a:extLst>
          </p:cNvPr>
          <p:cNvCxnSpPr/>
          <p:nvPr userDrawn="1"/>
        </p:nvCxnSpPr>
        <p:spPr>
          <a:xfrm>
            <a:off x="718457" y="1868557"/>
            <a:ext cx="864704" cy="0"/>
          </a:xfrm>
          <a:prstGeom prst="line">
            <a:avLst/>
          </a:prstGeom>
          <a:ln w="28575">
            <a:solidFill>
              <a:srgbClr val="E03882"/>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4EC7F8BF-B9E1-44AB-844B-E3F8DB165476}"/>
              </a:ext>
            </a:extLst>
          </p:cNvPr>
          <p:cNvSpPr>
            <a:spLocks noGrp="1"/>
          </p:cNvSpPr>
          <p:nvPr>
            <p:ph type="title" hasCustomPrompt="1"/>
          </p:nvPr>
        </p:nvSpPr>
        <p:spPr>
          <a:xfrm>
            <a:off x="718457" y="718459"/>
            <a:ext cx="10492882" cy="830997"/>
          </a:xfrm>
          <a:prstGeom prst="rect">
            <a:avLst/>
          </a:prstGeom>
        </p:spPr>
        <p:txBody>
          <a:bodyPr wrap="square" lIns="0" tIns="0" rIns="0" bIns="0" anchor="ctr">
            <a:normAutofit/>
          </a:bodyPr>
          <a:lstStyle>
            <a:lvl1pPr algn="l">
              <a:defRPr sz="5999" b="1" i="0" baseline="0">
                <a:solidFill>
                  <a:schemeClr val="tx2"/>
                </a:solidFill>
                <a:latin typeface="Ubuntu" panose="020B0504030602030204" pitchFamily="34" charset="0"/>
                <a:ea typeface="Ubuntu" panose="020B0504030602030204" pitchFamily="34" charset="0"/>
                <a:cs typeface="Ubuntu" panose="020B0504030602030204" pitchFamily="34" charset="0"/>
              </a:defRPr>
            </a:lvl1pPr>
          </a:lstStyle>
          <a:p>
            <a:r>
              <a:rPr lang="en-US"/>
              <a:t>Presentation Title</a:t>
            </a:r>
          </a:p>
        </p:txBody>
      </p:sp>
      <p:sp>
        <p:nvSpPr>
          <p:cNvPr id="9" name="Content Placeholder 26">
            <a:extLst>
              <a:ext uri="{FF2B5EF4-FFF2-40B4-BE49-F238E27FC236}">
                <a16:creationId xmlns:a16="http://schemas.microsoft.com/office/drawing/2014/main" id="{3437DF08-4D58-4BAC-A537-99C6375BF3C0}"/>
              </a:ext>
            </a:extLst>
          </p:cNvPr>
          <p:cNvSpPr>
            <a:spLocks noGrp="1"/>
          </p:cNvSpPr>
          <p:nvPr>
            <p:ph sz="quarter" idx="14" hasCustomPrompt="1"/>
          </p:nvPr>
        </p:nvSpPr>
        <p:spPr>
          <a:xfrm>
            <a:off x="719140" y="2805101"/>
            <a:ext cx="10492201" cy="332399"/>
          </a:xfrm>
          <a:prstGeom prst="rect">
            <a:avLst/>
          </a:prstGeom>
        </p:spPr>
        <p:txBody>
          <a:bodyPr wrap="square" lIns="0" tIns="0" rIns="0" bIns="0">
            <a:spAutoFit/>
          </a:bodyPr>
          <a:lstStyle>
            <a:lvl1pPr marL="0" indent="0">
              <a:buNone/>
              <a:defRPr sz="2400" b="0" i="0" baseline="0">
                <a:solidFill>
                  <a:srgbClr val="F9C402"/>
                </a:solidFill>
                <a:latin typeface="Ubuntu" panose="020B0504030602030204" pitchFamily="34" charset="0"/>
                <a:ea typeface="Ubuntu" panose="020B0504030602030204" pitchFamily="34" charset="0"/>
                <a:cs typeface="Ubuntu" panose="020B0504030602030204" pitchFamily="34" charset="0"/>
              </a:defRPr>
            </a:lvl1pPr>
          </a:lstStyle>
          <a:p>
            <a:pPr lvl="0"/>
            <a:r>
              <a:rPr lang="en-US"/>
              <a:t>28th July 2017</a:t>
            </a:r>
          </a:p>
        </p:txBody>
      </p:sp>
      <p:sp>
        <p:nvSpPr>
          <p:cNvPr id="10" name="Text Placeholder 4">
            <a:extLst>
              <a:ext uri="{FF2B5EF4-FFF2-40B4-BE49-F238E27FC236}">
                <a16:creationId xmlns:a16="http://schemas.microsoft.com/office/drawing/2014/main" id="{D6A56FE5-6AA4-400F-88A2-F4CDA75743D7}"/>
              </a:ext>
            </a:extLst>
          </p:cNvPr>
          <p:cNvSpPr>
            <a:spLocks noGrp="1"/>
          </p:cNvSpPr>
          <p:nvPr>
            <p:ph type="body" sz="quarter" idx="15" hasCustomPrompt="1"/>
          </p:nvPr>
        </p:nvSpPr>
        <p:spPr>
          <a:xfrm>
            <a:off x="719139" y="2253927"/>
            <a:ext cx="10491787" cy="367196"/>
          </a:xfrm>
          <a:prstGeom prst="rect">
            <a:avLst/>
          </a:prstGeom>
        </p:spPr>
        <p:txBody>
          <a:bodyPr lIns="0" tIns="0" rIns="0" bIns="0"/>
          <a:lstStyle>
            <a:lvl1pPr marL="0" indent="0">
              <a:buNone/>
              <a:defRPr sz="3001" b="0" i="0">
                <a:solidFill>
                  <a:schemeClr val="accent5"/>
                </a:solidFill>
                <a:latin typeface="Ubuntu" panose="020B0504030602030204" pitchFamily="34" charset="0"/>
                <a:ea typeface="Ubuntu" panose="020B0504030602030204" pitchFamily="34" charset="0"/>
                <a:cs typeface="Ubuntu" panose="020B0504030602030204" pitchFamily="34" charset="0"/>
              </a:defRPr>
            </a:lvl1pPr>
          </a:lstStyle>
          <a:p>
            <a:pPr lvl="0"/>
            <a:r>
              <a:rPr lang="en-US"/>
              <a:t>Presented By: Insert Name</a:t>
            </a:r>
          </a:p>
        </p:txBody>
      </p:sp>
      <p:sp>
        <p:nvSpPr>
          <p:cNvPr id="15" name="Content Placeholder 5">
            <a:extLst>
              <a:ext uri="{FF2B5EF4-FFF2-40B4-BE49-F238E27FC236}">
                <a16:creationId xmlns:a16="http://schemas.microsoft.com/office/drawing/2014/main" id="{38B540E2-28CD-4819-98AA-A4823F26FB35}"/>
              </a:ext>
            </a:extLst>
          </p:cNvPr>
          <p:cNvSpPr>
            <a:spLocks noGrp="1"/>
          </p:cNvSpPr>
          <p:nvPr>
            <p:ph sz="quarter" idx="10" hasCustomPrompt="1"/>
          </p:nvPr>
        </p:nvSpPr>
        <p:spPr>
          <a:xfrm>
            <a:off x="348493" y="6469144"/>
            <a:ext cx="6597998" cy="221599"/>
          </a:xfrm>
          <a:prstGeom prst="rect">
            <a:avLst/>
          </a:prstGeom>
        </p:spPr>
        <p:txBody>
          <a:bodyPr wrap="square" lIns="0" tIns="0" rIns="0" bIns="0">
            <a:spAutoFit/>
          </a:bodyPr>
          <a:lstStyle>
            <a:lvl1pPr marL="0" indent="0">
              <a:buNone/>
              <a:defRPr sz="1600" b="0" i="0">
                <a:solidFill>
                  <a:schemeClr val="tx2"/>
                </a:solidFill>
                <a:latin typeface="Ubuntu" panose="020B0504030602030204" pitchFamily="34" charset="0"/>
                <a:ea typeface="Ubuntu" panose="020B0504030602030204" pitchFamily="34" charset="0"/>
                <a:cs typeface="Ubuntu" panose="020B0504030602030204" pitchFamily="34" charset="0"/>
              </a:defRPr>
            </a:lvl1pPr>
          </a:lstStyle>
          <a:p>
            <a:pPr lvl="0"/>
            <a:r>
              <a:rPr lang="en-GB" dirty="0"/>
              <a:t>Leave No One Behind</a:t>
            </a:r>
            <a:endParaRPr lang="en-US" dirty="0"/>
          </a:p>
        </p:txBody>
      </p:sp>
    </p:spTree>
    <p:extLst>
      <p:ext uri="{BB962C8B-B14F-4D97-AF65-F5344CB8AC3E}">
        <p14:creationId xmlns:p14="http://schemas.microsoft.com/office/powerpoint/2010/main" val="45352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atin typeface="Ubuntu"/>
              </a:defRPr>
            </a:lvl1pPr>
          </a:lstStyle>
          <a:p>
            <a:r>
              <a:rPr lang="en-US"/>
              <a:t>Click to edit Master title style</a:t>
            </a:r>
            <a:endParaRPr lang="en-GB"/>
          </a:p>
        </p:txBody>
      </p:sp>
      <p:sp>
        <p:nvSpPr>
          <p:cNvPr id="3" name="Picture Placeholder 2"/>
          <p:cNvSpPr>
            <a:spLocks noGrp="1"/>
          </p:cNvSpPr>
          <p:nvPr>
            <p:ph type="pic" idx="1"/>
          </p:nvPr>
        </p:nvSpPr>
        <p:spPr>
          <a:xfrm>
            <a:off x="5183190" y="987427"/>
            <a:ext cx="6172201" cy="4873625"/>
          </a:xfrm>
        </p:spPr>
        <p:txBody>
          <a:bodyPr/>
          <a:lstStyle>
            <a:lvl1pPr marL="0" indent="0">
              <a:buNone/>
              <a:defRPr sz="3200">
                <a:latin typeface="Ubuntu"/>
              </a:defRPr>
            </a:lvl1pPr>
            <a:lvl2pPr marL="457187" indent="0">
              <a:buNone/>
              <a:defRPr sz="2800"/>
            </a:lvl2pPr>
            <a:lvl3pPr marL="914373" indent="0">
              <a:buNone/>
              <a:defRPr sz="2400"/>
            </a:lvl3pPr>
            <a:lvl4pPr marL="1371560" indent="0">
              <a:buNone/>
              <a:defRPr sz="2000"/>
            </a:lvl4pPr>
            <a:lvl5pPr marL="1828746" indent="0">
              <a:buNone/>
              <a:defRPr sz="2000"/>
            </a:lvl5pPr>
            <a:lvl6pPr marL="2285933" indent="0">
              <a:buNone/>
              <a:defRPr sz="2000"/>
            </a:lvl6pPr>
            <a:lvl7pPr marL="2743119" indent="0">
              <a:buNone/>
              <a:defRPr sz="2000"/>
            </a:lvl7pPr>
            <a:lvl8pPr marL="3200306" indent="0">
              <a:buNone/>
              <a:defRPr sz="2000"/>
            </a:lvl8pPr>
            <a:lvl9pPr marL="3657493" indent="0">
              <a:buNone/>
              <a:defRPr sz="2000"/>
            </a:lvl9pPr>
          </a:lstStyle>
          <a:p>
            <a:endParaRPr lang="en-GB" dirty="0"/>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600">
                <a:latin typeface="Ubuntu"/>
              </a:defRPr>
            </a:lvl1pPr>
            <a:lvl2pPr marL="457187" indent="0">
              <a:buNone/>
              <a:defRPr sz="1401"/>
            </a:lvl2pPr>
            <a:lvl3pPr marL="914373" indent="0">
              <a:buNone/>
              <a:defRPr sz="1200"/>
            </a:lvl3pPr>
            <a:lvl4pPr marL="1371560" indent="0">
              <a:buNone/>
              <a:defRPr sz="1001"/>
            </a:lvl4pPr>
            <a:lvl5pPr marL="1828746" indent="0">
              <a:buNone/>
              <a:defRPr sz="1001"/>
            </a:lvl5pPr>
            <a:lvl6pPr marL="2285933" indent="0">
              <a:buNone/>
              <a:defRPr sz="1001"/>
            </a:lvl6pPr>
            <a:lvl7pPr marL="2743119" indent="0">
              <a:buNone/>
              <a:defRPr sz="1001"/>
            </a:lvl7pPr>
            <a:lvl8pPr marL="3200306" indent="0">
              <a:buNone/>
              <a:defRPr sz="1001"/>
            </a:lvl8pPr>
            <a:lvl9pPr marL="3657493" indent="0">
              <a:buNone/>
              <a:defRPr sz="1001"/>
            </a:lvl9pPr>
          </a:lstStyle>
          <a:p>
            <a:pPr lvl="0"/>
            <a:r>
              <a:rPr lang="en-US"/>
              <a:t>Edit Master text styles</a:t>
            </a:r>
          </a:p>
        </p:txBody>
      </p:sp>
      <p:sp>
        <p:nvSpPr>
          <p:cNvPr id="8" name="Content Placeholder 5">
            <a:extLst>
              <a:ext uri="{FF2B5EF4-FFF2-40B4-BE49-F238E27FC236}">
                <a16:creationId xmlns:a16="http://schemas.microsoft.com/office/drawing/2014/main" id="{9F7B4A1B-2EA0-441B-9B40-C1F339C89390}"/>
              </a:ext>
            </a:extLst>
          </p:cNvPr>
          <p:cNvSpPr txBox="1">
            <a:spLocks/>
          </p:cNvSpPr>
          <p:nvPr userDrawn="1"/>
        </p:nvSpPr>
        <p:spPr>
          <a:xfrm>
            <a:off x="348493" y="6512683"/>
            <a:ext cx="6597998" cy="221599"/>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chemeClr val="bg1"/>
                </a:solidFill>
                <a:latin typeface="Ubuntu" charset="0"/>
                <a:ea typeface="Ubuntu" charset="0"/>
                <a:cs typeface="Ubuntu"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btuntu"/>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btuntu"/>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tuntu"/>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tuntu"/>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0" dirty="0">
                <a:solidFill>
                  <a:schemeClr val="tx2"/>
                </a:solidFill>
              </a:rPr>
              <a:t>Title</a:t>
            </a:r>
          </a:p>
        </p:txBody>
      </p:sp>
    </p:spTree>
    <p:extLst>
      <p:ext uri="{BB962C8B-B14F-4D97-AF65-F5344CB8AC3E}">
        <p14:creationId xmlns:p14="http://schemas.microsoft.com/office/powerpoint/2010/main" val="704893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Ubuntu"/>
              </a:defRPr>
            </a:lvl1p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1pPr>
              <a:defRPr>
                <a:latin typeface="Ubuntu"/>
              </a:defRPr>
            </a:lvl1pPr>
            <a:lvl2pPr>
              <a:defRPr>
                <a:latin typeface="Ubuntu"/>
              </a:defRPr>
            </a:lvl2pPr>
            <a:lvl3pPr>
              <a:defRPr>
                <a:latin typeface="Ubuntu"/>
              </a:defRPr>
            </a:lvl3pPr>
            <a:lvl4pPr>
              <a:defRPr>
                <a:latin typeface="Ubuntu"/>
              </a:defRPr>
            </a:lvl4pPr>
            <a:lvl5pPr>
              <a:defRPr>
                <a:latin typeface="Ubuntu"/>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01AE913E-94F7-4F76-91FB-71939491C94D}"/>
              </a:ext>
            </a:extLst>
          </p:cNvPr>
          <p:cNvSpPr txBox="1">
            <a:spLocks/>
          </p:cNvSpPr>
          <p:nvPr userDrawn="1"/>
        </p:nvSpPr>
        <p:spPr>
          <a:xfrm>
            <a:off x="348493" y="6512683"/>
            <a:ext cx="6597998" cy="221599"/>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chemeClr val="bg1"/>
                </a:solidFill>
                <a:latin typeface="Ubuntu" charset="0"/>
                <a:ea typeface="Ubuntu" charset="0"/>
                <a:cs typeface="Ubuntu"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btuntu"/>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btuntu"/>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tuntu"/>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tuntu"/>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0" dirty="0">
                <a:solidFill>
                  <a:schemeClr val="tx2"/>
                </a:solidFill>
              </a:rPr>
              <a:t>Title</a:t>
            </a:r>
          </a:p>
        </p:txBody>
      </p:sp>
    </p:spTree>
    <p:extLst>
      <p:ext uri="{BB962C8B-B14F-4D97-AF65-F5344CB8AC3E}">
        <p14:creationId xmlns:p14="http://schemas.microsoft.com/office/powerpoint/2010/main" val="2666646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EDC19378-C0E9-4100-A35C-927BA6360E59}"/>
              </a:ext>
            </a:extLst>
          </p:cNvPr>
          <p:cNvSpPr txBox="1">
            <a:spLocks/>
          </p:cNvSpPr>
          <p:nvPr userDrawn="1"/>
        </p:nvSpPr>
        <p:spPr>
          <a:xfrm>
            <a:off x="348493" y="6512683"/>
            <a:ext cx="6597998" cy="221599"/>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chemeClr val="bg1"/>
                </a:solidFill>
                <a:latin typeface="Ubuntu" charset="0"/>
                <a:ea typeface="Ubuntu" charset="0"/>
                <a:cs typeface="Ubuntu"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btuntu"/>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btuntu"/>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tuntu"/>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tuntu"/>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0" dirty="0">
                <a:solidFill>
                  <a:schemeClr val="tx2"/>
                </a:solidFill>
              </a:rPr>
              <a:t>Title</a:t>
            </a:r>
          </a:p>
        </p:txBody>
      </p:sp>
    </p:spTree>
    <p:extLst>
      <p:ext uri="{BB962C8B-B14F-4D97-AF65-F5344CB8AC3E}">
        <p14:creationId xmlns:p14="http://schemas.microsoft.com/office/powerpoint/2010/main" val="3294953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1103E-07B5-FDE1-4794-30DD43DFEDB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E9F7CA-1B12-ABB7-7337-9FD82990BE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A712F5-B8DA-D5FC-3726-97DCD591742B}"/>
              </a:ext>
            </a:extLst>
          </p:cNvPr>
          <p:cNvSpPr>
            <a:spLocks noGrp="1"/>
          </p:cNvSpPr>
          <p:nvPr>
            <p:ph type="dt" sz="half" idx="10"/>
          </p:nvPr>
        </p:nvSpPr>
        <p:spPr/>
        <p:txBody>
          <a:bodyPr/>
          <a:lstStyle/>
          <a:p>
            <a:fld id="{F7E6FE79-CAB3-442A-AC0A-5B5F867D6639}" type="datetimeFigureOut">
              <a:rPr lang="en-GB" smtClean="0"/>
              <a:t>12/07/2023</a:t>
            </a:fld>
            <a:endParaRPr lang="en-GB" dirty="0"/>
          </a:p>
        </p:txBody>
      </p:sp>
      <p:sp>
        <p:nvSpPr>
          <p:cNvPr id="5" name="Footer Placeholder 4">
            <a:extLst>
              <a:ext uri="{FF2B5EF4-FFF2-40B4-BE49-F238E27FC236}">
                <a16:creationId xmlns:a16="http://schemas.microsoft.com/office/drawing/2014/main" id="{33EE9783-28B6-0B7D-6338-1257360645E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9651110-B3A8-2AE6-3C52-3250EFA7E2DF}"/>
              </a:ext>
            </a:extLst>
          </p:cNvPr>
          <p:cNvSpPr>
            <a:spLocks noGrp="1"/>
          </p:cNvSpPr>
          <p:nvPr>
            <p:ph type="sldNum" sz="quarter" idx="12"/>
          </p:nvPr>
        </p:nvSpPr>
        <p:spPr/>
        <p:txBody>
          <a:bodyPr/>
          <a:lstStyle/>
          <a:p>
            <a:fld id="{C1341642-D79F-4A64-B2EF-86FC3D70A639}" type="slidenum">
              <a:rPr lang="en-GB" smtClean="0"/>
              <a:t>‹#›</a:t>
            </a:fld>
            <a:endParaRPr lang="en-GB" dirty="0"/>
          </a:p>
        </p:txBody>
      </p:sp>
    </p:spTree>
    <p:extLst>
      <p:ext uri="{BB962C8B-B14F-4D97-AF65-F5344CB8AC3E}">
        <p14:creationId xmlns:p14="http://schemas.microsoft.com/office/powerpoint/2010/main" val="114286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A1CD2-5867-071A-B55F-DF62A8114D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3B20387-4FA2-5B4A-1E44-293816FA85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006F12A-27BC-7F5D-28E5-1766F378C6AA}"/>
              </a:ext>
            </a:extLst>
          </p:cNvPr>
          <p:cNvSpPr>
            <a:spLocks noGrp="1"/>
          </p:cNvSpPr>
          <p:nvPr>
            <p:ph type="dt" sz="half" idx="10"/>
          </p:nvPr>
        </p:nvSpPr>
        <p:spPr/>
        <p:txBody>
          <a:bodyPr/>
          <a:lstStyle/>
          <a:p>
            <a:fld id="{F7E6FE79-CAB3-442A-AC0A-5B5F867D6639}" type="datetimeFigureOut">
              <a:rPr lang="en-GB" smtClean="0"/>
              <a:t>12/07/2023</a:t>
            </a:fld>
            <a:endParaRPr lang="en-GB" dirty="0"/>
          </a:p>
        </p:txBody>
      </p:sp>
      <p:sp>
        <p:nvSpPr>
          <p:cNvPr id="5" name="Footer Placeholder 4">
            <a:extLst>
              <a:ext uri="{FF2B5EF4-FFF2-40B4-BE49-F238E27FC236}">
                <a16:creationId xmlns:a16="http://schemas.microsoft.com/office/drawing/2014/main" id="{B82A1B75-8B2F-A7FB-1BF7-FDA51A34F93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2CAF4DA-CF39-5E55-37F2-CF7FD4850F88}"/>
              </a:ext>
            </a:extLst>
          </p:cNvPr>
          <p:cNvSpPr>
            <a:spLocks noGrp="1"/>
          </p:cNvSpPr>
          <p:nvPr>
            <p:ph type="sldNum" sz="quarter" idx="12"/>
          </p:nvPr>
        </p:nvSpPr>
        <p:spPr/>
        <p:txBody>
          <a:bodyPr/>
          <a:lstStyle/>
          <a:p>
            <a:fld id="{C1341642-D79F-4A64-B2EF-86FC3D70A639}" type="slidenum">
              <a:rPr lang="en-GB" smtClean="0"/>
              <a:t>‹#›</a:t>
            </a:fld>
            <a:endParaRPr lang="en-GB" dirty="0"/>
          </a:p>
        </p:txBody>
      </p:sp>
    </p:spTree>
    <p:extLst>
      <p:ext uri="{BB962C8B-B14F-4D97-AF65-F5344CB8AC3E}">
        <p14:creationId xmlns:p14="http://schemas.microsoft.com/office/powerpoint/2010/main" val="2598895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Lines">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83F8932-4D26-43D0-8711-1DB56D1B96A8}"/>
              </a:ext>
            </a:extLst>
          </p:cNvPr>
          <p:cNvCxnSpPr/>
          <p:nvPr userDrawn="1"/>
        </p:nvCxnSpPr>
        <p:spPr>
          <a:xfrm>
            <a:off x="718457" y="2641443"/>
            <a:ext cx="864704" cy="0"/>
          </a:xfrm>
          <a:prstGeom prst="line">
            <a:avLst/>
          </a:prstGeom>
          <a:ln w="28575">
            <a:solidFill>
              <a:srgbClr val="E03882"/>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4EC7F8BF-B9E1-44AB-844B-E3F8DB165476}"/>
              </a:ext>
            </a:extLst>
          </p:cNvPr>
          <p:cNvSpPr>
            <a:spLocks noGrp="1"/>
          </p:cNvSpPr>
          <p:nvPr>
            <p:ph type="title" hasCustomPrompt="1"/>
          </p:nvPr>
        </p:nvSpPr>
        <p:spPr>
          <a:xfrm>
            <a:off x="718457" y="718457"/>
            <a:ext cx="10492882" cy="1679124"/>
          </a:xfrm>
          <a:prstGeom prst="rect">
            <a:avLst/>
          </a:prstGeom>
        </p:spPr>
        <p:txBody>
          <a:bodyPr wrap="square" lIns="0" tIns="0" rIns="0" bIns="0" anchor="ctr">
            <a:normAutofit/>
          </a:bodyPr>
          <a:lstStyle>
            <a:lvl1pPr algn="l">
              <a:defRPr sz="5999" b="1" i="0" baseline="0">
                <a:solidFill>
                  <a:schemeClr val="tx2"/>
                </a:solidFill>
                <a:latin typeface="Ubuntu" charset="0"/>
                <a:ea typeface="Ubuntu" charset="0"/>
                <a:cs typeface="Ubuntu" charset="0"/>
              </a:defRPr>
            </a:lvl1pPr>
          </a:lstStyle>
          <a:p>
            <a:r>
              <a:rPr lang="en-US"/>
              <a:t>Presentation Title</a:t>
            </a:r>
            <a:br>
              <a:rPr lang="en-US"/>
            </a:br>
            <a:r>
              <a:rPr lang="en-US"/>
              <a:t>on two lines</a:t>
            </a:r>
          </a:p>
        </p:txBody>
      </p:sp>
      <p:sp>
        <p:nvSpPr>
          <p:cNvPr id="9" name="Content Placeholder 26">
            <a:extLst>
              <a:ext uri="{FF2B5EF4-FFF2-40B4-BE49-F238E27FC236}">
                <a16:creationId xmlns:a16="http://schemas.microsoft.com/office/drawing/2014/main" id="{3437DF08-4D58-4BAC-A537-99C6375BF3C0}"/>
              </a:ext>
            </a:extLst>
          </p:cNvPr>
          <p:cNvSpPr>
            <a:spLocks noGrp="1"/>
          </p:cNvSpPr>
          <p:nvPr>
            <p:ph sz="quarter" idx="14" hasCustomPrompt="1"/>
          </p:nvPr>
        </p:nvSpPr>
        <p:spPr>
          <a:xfrm>
            <a:off x="719140" y="3436476"/>
            <a:ext cx="10492201" cy="332399"/>
          </a:xfrm>
          <a:prstGeom prst="rect">
            <a:avLst/>
          </a:prstGeom>
        </p:spPr>
        <p:txBody>
          <a:bodyPr wrap="square" lIns="0" tIns="0" rIns="0" bIns="0">
            <a:spAutoFit/>
          </a:bodyPr>
          <a:lstStyle>
            <a:lvl1pPr marL="0" indent="0">
              <a:buNone/>
              <a:defRPr sz="2400" b="0" i="0" baseline="0">
                <a:solidFill>
                  <a:srgbClr val="F9C402"/>
                </a:solidFill>
                <a:latin typeface="Ubuntu" charset="0"/>
                <a:ea typeface="Ubuntu" charset="0"/>
                <a:cs typeface="Ubuntu" charset="0"/>
              </a:defRPr>
            </a:lvl1pPr>
          </a:lstStyle>
          <a:p>
            <a:pPr lvl="0"/>
            <a:r>
              <a:rPr lang="en-US"/>
              <a:t>28th July 2017</a:t>
            </a:r>
          </a:p>
        </p:txBody>
      </p:sp>
      <p:sp>
        <p:nvSpPr>
          <p:cNvPr id="10" name="Text Placeholder 4">
            <a:extLst>
              <a:ext uri="{FF2B5EF4-FFF2-40B4-BE49-F238E27FC236}">
                <a16:creationId xmlns:a16="http://schemas.microsoft.com/office/drawing/2014/main" id="{D6A56FE5-6AA4-400F-88A2-F4CDA75743D7}"/>
              </a:ext>
            </a:extLst>
          </p:cNvPr>
          <p:cNvSpPr>
            <a:spLocks noGrp="1"/>
          </p:cNvSpPr>
          <p:nvPr>
            <p:ph type="body" sz="quarter" idx="15" hasCustomPrompt="1"/>
          </p:nvPr>
        </p:nvSpPr>
        <p:spPr>
          <a:xfrm>
            <a:off x="719139" y="2885301"/>
            <a:ext cx="10491787" cy="367196"/>
          </a:xfrm>
          <a:prstGeom prst="rect">
            <a:avLst/>
          </a:prstGeom>
        </p:spPr>
        <p:txBody>
          <a:bodyPr lIns="0" tIns="0" rIns="0" bIns="0"/>
          <a:lstStyle>
            <a:lvl1pPr marL="0" indent="0">
              <a:buNone/>
              <a:defRPr sz="3001" b="0" i="0">
                <a:solidFill>
                  <a:schemeClr val="accent5"/>
                </a:solidFill>
                <a:latin typeface="Ubuntu" charset="0"/>
                <a:ea typeface="Ubuntu" charset="0"/>
                <a:cs typeface="Ubuntu" charset="0"/>
              </a:defRPr>
            </a:lvl1pPr>
          </a:lstStyle>
          <a:p>
            <a:pPr lvl="0"/>
            <a:r>
              <a:rPr lang="en-US"/>
              <a:t>Presented By: Insert Name</a:t>
            </a:r>
          </a:p>
        </p:txBody>
      </p:sp>
      <p:sp>
        <p:nvSpPr>
          <p:cNvPr id="15" name="Content Placeholder 5">
            <a:extLst>
              <a:ext uri="{FF2B5EF4-FFF2-40B4-BE49-F238E27FC236}">
                <a16:creationId xmlns:a16="http://schemas.microsoft.com/office/drawing/2014/main" id="{38B540E2-28CD-4819-98AA-A4823F26FB35}"/>
              </a:ext>
            </a:extLst>
          </p:cNvPr>
          <p:cNvSpPr>
            <a:spLocks noGrp="1"/>
          </p:cNvSpPr>
          <p:nvPr>
            <p:ph sz="quarter" idx="10" hasCustomPrompt="1"/>
          </p:nvPr>
        </p:nvSpPr>
        <p:spPr>
          <a:xfrm>
            <a:off x="348493" y="6469144"/>
            <a:ext cx="6597998" cy="221599"/>
          </a:xfrm>
          <a:prstGeom prst="rect">
            <a:avLst/>
          </a:prstGeom>
        </p:spPr>
        <p:txBody>
          <a:bodyPr wrap="square" lIns="0" tIns="0" rIns="0" bIns="0">
            <a:spAutoFit/>
          </a:bodyPr>
          <a:lstStyle>
            <a:lvl1pPr marL="0" indent="0">
              <a:buNone/>
              <a:defRPr sz="1600" b="0" i="0">
                <a:solidFill>
                  <a:schemeClr val="tx2"/>
                </a:solidFill>
                <a:latin typeface="Ubuntu" charset="0"/>
                <a:ea typeface="Ubuntu" charset="0"/>
                <a:cs typeface="Ubuntu" charset="0"/>
              </a:defRPr>
            </a:lvl1pPr>
          </a:lstStyle>
          <a:p>
            <a:pPr lvl="0"/>
            <a:r>
              <a:rPr lang="en-GB" dirty="0"/>
              <a:t>Leave No One Behind</a:t>
            </a:r>
            <a:endParaRPr lang="en-US" dirty="0"/>
          </a:p>
        </p:txBody>
      </p:sp>
    </p:spTree>
    <p:extLst>
      <p:ext uri="{BB962C8B-B14F-4D97-AF65-F5344CB8AC3E}">
        <p14:creationId xmlns:p14="http://schemas.microsoft.com/office/powerpoint/2010/main" val="2740620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5">
            <a:extLst>
              <a:ext uri="{FF2B5EF4-FFF2-40B4-BE49-F238E27FC236}">
                <a16:creationId xmlns:a16="http://schemas.microsoft.com/office/drawing/2014/main" id="{2BD8617F-2F48-4C14-A84D-F31861948073}"/>
              </a:ext>
            </a:extLst>
          </p:cNvPr>
          <p:cNvSpPr>
            <a:spLocks noGrp="1"/>
          </p:cNvSpPr>
          <p:nvPr>
            <p:ph sz="quarter" idx="10" hasCustomPrompt="1"/>
          </p:nvPr>
        </p:nvSpPr>
        <p:spPr>
          <a:xfrm>
            <a:off x="348493" y="6469144"/>
            <a:ext cx="6597998" cy="221599"/>
          </a:xfrm>
          <a:prstGeom prst="rect">
            <a:avLst/>
          </a:prstGeom>
        </p:spPr>
        <p:txBody>
          <a:bodyPr wrap="square" lIns="0" tIns="0" rIns="0" bIns="0">
            <a:spAutoFit/>
          </a:bodyPr>
          <a:lstStyle>
            <a:lvl1pPr marL="0" indent="0">
              <a:buNone/>
              <a:defRPr sz="1600" b="0" i="0">
                <a:solidFill>
                  <a:schemeClr val="tx2"/>
                </a:solidFill>
                <a:latin typeface="Ubuntu" charset="0"/>
                <a:ea typeface="Ubuntu" charset="0"/>
                <a:cs typeface="Ubuntu" charset="0"/>
              </a:defRPr>
            </a:lvl1pPr>
          </a:lstStyle>
          <a:p>
            <a:pPr lvl="0"/>
            <a:r>
              <a:rPr lang="en-GB" dirty="0"/>
              <a:t>Leave No One Behind</a:t>
            </a:r>
            <a:endParaRPr lang="en-US" dirty="0"/>
          </a:p>
        </p:txBody>
      </p:sp>
    </p:spTree>
    <p:extLst>
      <p:ext uri="{BB962C8B-B14F-4D97-AF65-F5344CB8AC3E}">
        <p14:creationId xmlns:p14="http://schemas.microsoft.com/office/powerpoint/2010/main" val="3374371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3" y="1709738"/>
            <a:ext cx="10515600" cy="2852737"/>
          </a:xfrm>
        </p:spPr>
        <p:txBody>
          <a:bodyPr anchor="b"/>
          <a:lstStyle>
            <a:lvl1pPr>
              <a:defRPr sz="5999"/>
            </a:lvl1pPr>
          </a:lstStyle>
          <a:p>
            <a:r>
              <a:rPr lang="en-US"/>
              <a:t>Click to edit Master title style</a:t>
            </a:r>
            <a:endParaRPr lang="en-GB"/>
          </a:p>
        </p:txBody>
      </p:sp>
      <p:sp>
        <p:nvSpPr>
          <p:cNvPr id="3" name="Text Placeholder 2"/>
          <p:cNvSpPr>
            <a:spLocks noGrp="1"/>
          </p:cNvSpPr>
          <p:nvPr>
            <p:ph type="body" idx="1"/>
          </p:nvPr>
        </p:nvSpPr>
        <p:spPr>
          <a:xfrm>
            <a:off x="831853" y="4589465"/>
            <a:ext cx="10515600" cy="1500187"/>
          </a:xfrm>
        </p:spPr>
        <p:txBody>
          <a:bodyPr/>
          <a:lstStyle>
            <a:lvl1pPr marL="0" indent="0">
              <a:buNone/>
              <a:defRPr sz="2400">
                <a:solidFill>
                  <a:schemeClr val="tx1">
                    <a:tint val="75000"/>
                  </a:schemeClr>
                </a:solidFill>
              </a:defRPr>
            </a:lvl1pPr>
            <a:lvl2pPr marL="457187" indent="0">
              <a:buNone/>
              <a:defRPr sz="2000">
                <a:solidFill>
                  <a:schemeClr val="tx1">
                    <a:tint val="75000"/>
                  </a:schemeClr>
                </a:solidFill>
              </a:defRPr>
            </a:lvl2pPr>
            <a:lvl3pPr marL="914373" indent="0">
              <a:buNone/>
              <a:defRPr sz="1801">
                <a:solidFill>
                  <a:schemeClr val="tx1">
                    <a:tint val="75000"/>
                  </a:schemeClr>
                </a:solidFill>
              </a:defRPr>
            </a:lvl3pPr>
            <a:lvl4pPr marL="1371560" indent="0">
              <a:buNone/>
              <a:defRPr sz="1600">
                <a:solidFill>
                  <a:schemeClr val="tx1">
                    <a:tint val="75000"/>
                  </a:schemeClr>
                </a:solidFill>
              </a:defRPr>
            </a:lvl4pPr>
            <a:lvl5pPr marL="1828746" indent="0">
              <a:buNone/>
              <a:defRPr sz="1600">
                <a:solidFill>
                  <a:schemeClr val="tx1">
                    <a:tint val="75000"/>
                  </a:schemeClr>
                </a:solidFill>
              </a:defRPr>
            </a:lvl5pPr>
            <a:lvl6pPr marL="2285933" indent="0">
              <a:buNone/>
              <a:defRPr sz="1600">
                <a:solidFill>
                  <a:schemeClr val="tx1">
                    <a:tint val="75000"/>
                  </a:schemeClr>
                </a:solidFill>
              </a:defRPr>
            </a:lvl6pPr>
            <a:lvl7pPr marL="2743119" indent="0">
              <a:buNone/>
              <a:defRPr sz="1600">
                <a:solidFill>
                  <a:schemeClr val="tx1">
                    <a:tint val="75000"/>
                  </a:schemeClr>
                </a:solidFill>
              </a:defRPr>
            </a:lvl7pPr>
            <a:lvl8pPr marL="3200306" indent="0">
              <a:buNone/>
              <a:defRPr sz="1600">
                <a:solidFill>
                  <a:schemeClr val="tx1">
                    <a:tint val="75000"/>
                  </a:schemeClr>
                </a:solidFill>
              </a:defRPr>
            </a:lvl8pPr>
            <a:lvl9pPr marL="3657493" indent="0">
              <a:buNone/>
              <a:defRPr sz="1600">
                <a:solidFill>
                  <a:schemeClr val="tx1">
                    <a:tint val="75000"/>
                  </a:schemeClr>
                </a:solidFill>
              </a:defRPr>
            </a:lvl9pPr>
          </a:lstStyle>
          <a:p>
            <a:pPr lvl="0"/>
            <a:r>
              <a:rPr lang="en-US"/>
              <a:t>Edit Master text styles</a:t>
            </a:r>
          </a:p>
        </p:txBody>
      </p:sp>
      <p:sp>
        <p:nvSpPr>
          <p:cNvPr id="8" name="Content Placeholder 5">
            <a:extLst>
              <a:ext uri="{FF2B5EF4-FFF2-40B4-BE49-F238E27FC236}">
                <a16:creationId xmlns:a16="http://schemas.microsoft.com/office/drawing/2014/main" id="{3BC11238-5F3C-44F9-A2ED-444EF6603B65}"/>
              </a:ext>
            </a:extLst>
          </p:cNvPr>
          <p:cNvSpPr>
            <a:spLocks noGrp="1"/>
          </p:cNvSpPr>
          <p:nvPr>
            <p:ph sz="quarter" idx="10" hasCustomPrompt="1"/>
          </p:nvPr>
        </p:nvSpPr>
        <p:spPr>
          <a:xfrm>
            <a:off x="348493" y="6469144"/>
            <a:ext cx="6597998" cy="221599"/>
          </a:xfrm>
          <a:prstGeom prst="rect">
            <a:avLst/>
          </a:prstGeom>
        </p:spPr>
        <p:txBody>
          <a:bodyPr wrap="square" lIns="0" tIns="0" rIns="0" bIns="0">
            <a:spAutoFit/>
          </a:bodyPr>
          <a:lstStyle>
            <a:lvl1pPr marL="0" indent="0">
              <a:buNone/>
              <a:defRPr sz="1600" b="0" i="0">
                <a:solidFill>
                  <a:schemeClr val="tx2"/>
                </a:solidFill>
                <a:latin typeface="Ubuntu" charset="0"/>
                <a:ea typeface="Ubuntu" charset="0"/>
                <a:cs typeface="Ubuntu" charset="0"/>
              </a:defRPr>
            </a:lvl1pPr>
          </a:lstStyle>
          <a:p>
            <a:pPr lvl="0"/>
            <a:r>
              <a:rPr lang="en-GB" dirty="0"/>
              <a:t>Leave No One Behind</a:t>
            </a:r>
            <a:endParaRPr lang="en-US" dirty="0"/>
          </a:p>
        </p:txBody>
      </p:sp>
    </p:spTree>
    <p:extLst>
      <p:ext uri="{BB962C8B-B14F-4D97-AF65-F5344CB8AC3E}">
        <p14:creationId xmlns:p14="http://schemas.microsoft.com/office/powerpoint/2010/main" val="1555146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5">
            <a:extLst>
              <a:ext uri="{FF2B5EF4-FFF2-40B4-BE49-F238E27FC236}">
                <a16:creationId xmlns:a16="http://schemas.microsoft.com/office/drawing/2014/main" id="{4E1E8A1D-D4BF-4506-8567-CEC10E979C63}"/>
              </a:ext>
            </a:extLst>
          </p:cNvPr>
          <p:cNvSpPr txBox="1">
            <a:spLocks/>
          </p:cNvSpPr>
          <p:nvPr userDrawn="1"/>
        </p:nvSpPr>
        <p:spPr>
          <a:xfrm>
            <a:off x="348493" y="6512683"/>
            <a:ext cx="6597998" cy="221599"/>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chemeClr val="bg1"/>
                </a:solidFill>
                <a:latin typeface="Ubuntu" charset="0"/>
                <a:ea typeface="Ubuntu" charset="0"/>
                <a:cs typeface="Ubuntu"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btuntu"/>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btuntu"/>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tuntu"/>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tuntu"/>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0" dirty="0">
                <a:solidFill>
                  <a:schemeClr val="tx2"/>
                </a:solidFill>
              </a:rPr>
              <a:t>Leave No One Behind</a:t>
            </a:r>
          </a:p>
        </p:txBody>
      </p:sp>
    </p:spTree>
    <p:extLst>
      <p:ext uri="{BB962C8B-B14F-4D97-AF65-F5344CB8AC3E}">
        <p14:creationId xmlns:p14="http://schemas.microsoft.com/office/powerpoint/2010/main" val="1564969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lvl1pPr>
              <a:defRPr>
                <a:latin typeface="Ubtuntu"/>
              </a:defRPr>
            </a:lvl1pPr>
          </a:lstStyle>
          <a:p>
            <a:r>
              <a:rPr lang="en-US"/>
              <a:t>Click to edit Master title style</a:t>
            </a:r>
            <a:endParaRPr lang="en-GB"/>
          </a:p>
        </p:txBody>
      </p:sp>
      <p:sp>
        <p:nvSpPr>
          <p:cNvPr id="3" name="Text Placeholder 2"/>
          <p:cNvSpPr>
            <a:spLocks noGrp="1"/>
          </p:cNvSpPr>
          <p:nvPr>
            <p:ph type="body" idx="1"/>
          </p:nvPr>
        </p:nvSpPr>
        <p:spPr>
          <a:xfrm>
            <a:off x="839791" y="1681164"/>
            <a:ext cx="5157787" cy="823912"/>
          </a:xfrm>
        </p:spPr>
        <p:txBody>
          <a:bodyPr anchor="b"/>
          <a:lstStyle>
            <a:lvl1pPr marL="0" indent="0">
              <a:buNone/>
              <a:defRPr sz="2400" b="1">
                <a:latin typeface="Ubtuntu"/>
              </a:defRPr>
            </a:lvl1pPr>
            <a:lvl2pPr marL="457187" indent="0">
              <a:buNone/>
              <a:defRPr sz="2000" b="1"/>
            </a:lvl2pPr>
            <a:lvl3pPr marL="914373" indent="0">
              <a:buNone/>
              <a:defRPr sz="1801" b="1"/>
            </a:lvl3pPr>
            <a:lvl4pPr marL="1371560" indent="0">
              <a:buNone/>
              <a:defRPr sz="1600" b="1"/>
            </a:lvl4pPr>
            <a:lvl5pPr marL="1828746" indent="0">
              <a:buNone/>
              <a:defRPr sz="1600" b="1"/>
            </a:lvl5pPr>
            <a:lvl6pPr marL="2285933" indent="0">
              <a:buNone/>
              <a:defRPr sz="1600" b="1"/>
            </a:lvl6pPr>
            <a:lvl7pPr marL="2743119" indent="0">
              <a:buNone/>
              <a:defRPr sz="1600" b="1"/>
            </a:lvl7pPr>
            <a:lvl8pPr marL="3200306" indent="0">
              <a:buNone/>
              <a:defRPr sz="1600" b="1"/>
            </a:lvl8pPr>
            <a:lvl9pPr marL="3657493" indent="0">
              <a:buNone/>
              <a:defRPr sz="1600" b="1"/>
            </a:lvl9pPr>
          </a:lstStyle>
          <a:p>
            <a:pPr lvl="0"/>
            <a:r>
              <a:rPr lang="en-US"/>
              <a:t>Edit Master text styles</a:t>
            </a:r>
          </a:p>
        </p:txBody>
      </p:sp>
      <p:sp>
        <p:nvSpPr>
          <p:cNvPr id="4" name="Content Placeholder 3"/>
          <p:cNvSpPr>
            <a:spLocks noGrp="1"/>
          </p:cNvSpPr>
          <p:nvPr>
            <p:ph sz="half" idx="2"/>
          </p:nvPr>
        </p:nvSpPr>
        <p:spPr>
          <a:xfrm>
            <a:off x="839791" y="2505076"/>
            <a:ext cx="5157787" cy="3684588"/>
          </a:xfrm>
        </p:spPr>
        <p:txBody>
          <a:bodyPr/>
          <a:lstStyle>
            <a:lvl1pPr>
              <a:defRPr>
                <a:latin typeface="Ubtuntu"/>
              </a:defRPr>
            </a:lvl1pPr>
            <a:lvl2pPr>
              <a:defRPr>
                <a:latin typeface="Ubtuntu"/>
              </a:defRPr>
            </a:lvl2pPr>
            <a:lvl3pPr>
              <a:defRPr>
                <a:latin typeface="Ubtuntu"/>
              </a:defRPr>
            </a:lvl3pPr>
            <a:lvl4pPr>
              <a:defRPr>
                <a:latin typeface="Ubtuntu"/>
              </a:defRPr>
            </a:lvl4pPr>
            <a:lvl5pPr>
              <a:defRPr>
                <a:latin typeface="Ubtuntu"/>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3" y="1681164"/>
            <a:ext cx="5183188" cy="823912"/>
          </a:xfrm>
        </p:spPr>
        <p:txBody>
          <a:bodyPr anchor="b"/>
          <a:lstStyle>
            <a:lvl1pPr marL="0" indent="0">
              <a:buNone/>
              <a:defRPr sz="2400" b="1">
                <a:latin typeface="Ubtuntu"/>
              </a:defRPr>
            </a:lvl1pPr>
            <a:lvl2pPr marL="457187" indent="0">
              <a:buNone/>
              <a:defRPr sz="2000" b="1"/>
            </a:lvl2pPr>
            <a:lvl3pPr marL="914373" indent="0">
              <a:buNone/>
              <a:defRPr sz="1801" b="1"/>
            </a:lvl3pPr>
            <a:lvl4pPr marL="1371560" indent="0">
              <a:buNone/>
              <a:defRPr sz="1600" b="1"/>
            </a:lvl4pPr>
            <a:lvl5pPr marL="1828746" indent="0">
              <a:buNone/>
              <a:defRPr sz="1600" b="1"/>
            </a:lvl5pPr>
            <a:lvl6pPr marL="2285933" indent="0">
              <a:buNone/>
              <a:defRPr sz="1600" b="1"/>
            </a:lvl6pPr>
            <a:lvl7pPr marL="2743119" indent="0">
              <a:buNone/>
              <a:defRPr sz="1600" b="1"/>
            </a:lvl7pPr>
            <a:lvl8pPr marL="3200306" indent="0">
              <a:buNone/>
              <a:defRPr sz="1600" b="1"/>
            </a:lvl8pPr>
            <a:lvl9pPr marL="3657493"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6"/>
            <a:ext cx="5183188" cy="3684588"/>
          </a:xfrm>
        </p:spPr>
        <p:txBody>
          <a:bodyPr/>
          <a:lstStyle>
            <a:lvl1pPr>
              <a:defRPr>
                <a:latin typeface="Ubtuntu"/>
              </a:defRPr>
            </a:lvl1pPr>
            <a:lvl2pPr>
              <a:defRPr>
                <a:latin typeface="Ubtuntu"/>
              </a:defRPr>
            </a:lvl2pPr>
            <a:lvl3pPr>
              <a:defRPr>
                <a:latin typeface="Ubtuntu"/>
              </a:defRPr>
            </a:lvl3pPr>
            <a:lvl4pPr>
              <a:defRPr>
                <a:latin typeface="Ubtuntu"/>
              </a:defRPr>
            </a:lvl4pPr>
            <a:lvl5pPr>
              <a:defRPr>
                <a:latin typeface="Ubtuntu"/>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5">
            <a:extLst>
              <a:ext uri="{FF2B5EF4-FFF2-40B4-BE49-F238E27FC236}">
                <a16:creationId xmlns:a16="http://schemas.microsoft.com/office/drawing/2014/main" id="{38369339-95DF-4970-947D-D22CF1720ED1}"/>
              </a:ext>
            </a:extLst>
          </p:cNvPr>
          <p:cNvSpPr txBox="1">
            <a:spLocks/>
          </p:cNvSpPr>
          <p:nvPr userDrawn="1"/>
        </p:nvSpPr>
        <p:spPr>
          <a:xfrm>
            <a:off x="348493" y="6512683"/>
            <a:ext cx="6597998" cy="221599"/>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chemeClr val="bg1"/>
                </a:solidFill>
                <a:latin typeface="Ubuntu" charset="0"/>
                <a:ea typeface="Ubuntu" charset="0"/>
                <a:cs typeface="Ubuntu"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btuntu"/>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btuntu"/>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tuntu"/>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tuntu"/>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0" dirty="0">
                <a:solidFill>
                  <a:schemeClr val="tx2"/>
                </a:solidFill>
              </a:rPr>
              <a:t>Leave No One Behind</a:t>
            </a:r>
          </a:p>
        </p:txBody>
      </p:sp>
    </p:spTree>
    <p:extLst>
      <p:ext uri="{BB962C8B-B14F-4D97-AF65-F5344CB8AC3E}">
        <p14:creationId xmlns:p14="http://schemas.microsoft.com/office/powerpoint/2010/main" val="2869965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Ubtuntu"/>
              </a:defRPr>
            </a:lvl1pPr>
          </a:lstStyle>
          <a:p>
            <a:r>
              <a:rPr lang="en-US"/>
              <a:t>Click to edit Master title style</a:t>
            </a:r>
            <a:endParaRPr lang="en-GB"/>
          </a:p>
        </p:txBody>
      </p:sp>
      <p:sp>
        <p:nvSpPr>
          <p:cNvPr id="6" name="Content Placeholder 5">
            <a:extLst>
              <a:ext uri="{FF2B5EF4-FFF2-40B4-BE49-F238E27FC236}">
                <a16:creationId xmlns:a16="http://schemas.microsoft.com/office/drawing/2014/main" id="{44A690CA-F219-436C-8B01-06487A5597C9}"/>
              </a:ext>
            </a:extLst>
          </p:cNvPr>
          <p:cNvSpPr txBox="1">
            <a:spLocks/>
          </p:cNvSpPr>
          <p:nvPr userDrawn="1"/>
        </p:nvSpPr>
        <p:spPr>
          <a:xfrm>
            <a:off x="348493" y="6512683"/>
            <a:ext cx="6597998" cy="221599"/>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chemeClr val="bg1"/>
                </a:solidFill>
                <a:latin typeface="Ubuntu" charset="0"/>
                <a:ea typeface="Ubuntu" charset="0"/>
                <a:cs typeface="Ubuntu"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btuntu"/>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btuntu"/>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tuntu"/>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tuntu"/>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0" dirty="0">
                <a:solidFill>
                  <a:schemeClr val="tx2"/>
                </a:solidFill>
              </a:rPr>
              <a:t>Leave No One Behind</a:t>
            </a:r>
          </a:p>
        </p:txBody>
      </p:sp>
    </p:spTree>
    <p:extLst>
      <p:ext uri="{BB962C8B-B14F-4D97-AF65-F5344CB8AC3E}">
        <p14:creationId xmlns:p14="http://schemas.microsoft.com/office/powerpoint/2010/main" val="1365390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6F91115-8FB0-48F5-AA6E-E158474EB1DD}"/>
              </a:ext>
            </a:extLst>
          </p:cNvPr>
          <p:cNvGrpSpPr/>
          <p:nvPr userDrawn="1"/>
        </p:nvGrpSpPr>
        <p:grpSpPr>
          <a:xfrm>
            <a:off x="0" y="219077"/>
            <a:ext cx="12192004" cy="6638925"/>
            <a:chOff x="-2" y="219075"/>
            <a:chExt cx="12192003" cy="6638925"/>
          </a:xfrm>
        </p:grpSpPr>
        <p:pic>
          <p:nvPicPr>
            <p:cNvPr id="6" name="Picture 5">
              <a:extLst>
                <a:ext uri="{FF2B5EF4-FFF2-40B4-BE49-F238E27FC236}">
                  <a16:creationId xmlns:a16="http://schemas.microsoft.com/office/drawing/2014/main" id="{F09D096E-3FD3-4D73-986F-72F1EAEC07D8}"/>
                </a:ext>
              </a:extLst>
            </p:cNvPr>
            <p:cNvPicPr>
              <a:picLocks noChangeAspect="1"/>
            </p:cNvPicPr>
            <p:nvPr/>
          </p:nvPicPr>
          <p:blipFill>
            <a:blip r:embed="rId2"/>
            <a:stretch>
              <a:fillRect/>
            </a:stretch>
          </p:blipFill>
          <p:spPr>
            <a:xfrm>
              <a:off x="0" y="6191039"/>
              <a:ext cx="12192001" cy="317019"/>
            </a:xfrm>
            <a:prstGeom prst="rect">
              <a:avLst/>
            </a:prstGeom>
          </p:spPr>
        </p:pic>
        <p:pic>
          <p:nvPicPr>
            <p:cNvPr id="7" name="Picture 6">
              <a:extLst>
                <a:ext uri="{FF2B5EF4-FFF2-40B4-BE49-F238E27FC236}">
                  <a16:creationId xmlns:a16="http://schemas.microsoft.com/office/drawing/2014/main" id="{F304C3C6-DA44-4A35-B45F-5B6CDB239DB8}"/>
                </a:ext>
              </a:extLst>
            </p:cNvPr>
            <p:cNvPicPr>
              <a:picLocks noChangeAspect="1"/>
            </p:cNvPicPr>
            <p:nvPr/>
          </p:nvPicPr>
          <p:blipFill rotWithShape="1">
            <a:blip r:embed="rId2"/>
            <a:srcRect t="24360" b="45595"/>
            <a:stretch/>
          </p:blipFill>
          <p:spPr>
            <a:xfrm>
              <a:off x="-2" y="219075"/>
              <a:ext cx="12192001" cy="95250"/>
            </a:xfrm>
            <a:prstGeom prst="rect">
              <a:avLst/>
            </a:prstGeom>
          </p:spPr>
        </p:pic>
        <p:pic>
          <p:nvPicPr>
            <p:cNvPr id="8" name="Picture 7">
              <a:extLst>
                <a:ext uri="{FF2B5EF4-FFF2-40B4-BE49-F238E27FC236}">
                  <a16:creationId xmlns:a16="http://schemas.microsoft.com/office/drawing/2014/main" id="{ABC3E9B2-8326-4E99-A3A0-9C353268D86A}"/>
                </a:ext>
              </a:extLst>
            </p:cNvPr>
            <p:cNvPicPr>
              <a:picLocks noChangeAspect="1"/>
            </p:cNvPicPr>
            <p:nvPr/>
          </p:nvPicPr>
          <p:blipFill>
            <a:blip r:embed="rId3"/>
            <a:stretch>
              <a:fillRect/>
            </a:stretch>
          </p:blipFill>
          <p:spPr>
            <a:xfrm>
              <a:off x="8436538" y="6364181"/>
              <a:ext cx="3755461" cy="493819"/>
            </a:xfrm>
            <a:prstGeom prst="rect">
              <a:avLst/>
            </a:prstGeom>
          </p:spPr>
        </p:pic>
      </p:grpSp>
      <p:sp>
        <p:nvSpPr>
          <p:cNvPr id="9" name="Content Placeholder 5">
            <a:extLst>
              <a:ext uri="{FF2B5EF4-FFF2-40B4-BE49-F238E27FC236}">
                <a16:creationId xmlns:a16="http://schemas.microsoft.com/office/drawing/2014/main" id="{BBB4B6F5-9E02-4A47-A8A6-3FC3BF32A907}"/>
              </a:ext>
            </a:extLst>
          </p:cNvPr>
          <p:cNvSpPr txBox="1">
            <a:spLocks/>
          </p:cNvSpPr>
          <p:nvPr userDrawn="1"/>
        </p:nvSpPr>
        <p:spPr>
          <a:xfrm>
            <a:off x="348493" y="6512683"/>
            <a:ext cx="6597998" cy="221599"/>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chemeClr val="bg1"/>
                </a:solidFill>
                <a:latin typeface="Ubuntu" charset="0"/>
                <a:ea typeface="Ubuntu" charset="0"/>
                <a:cs typeface="Ubuntu"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btuntu"/>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btuntu"/>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tuntu"/>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tuntu"/>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0" dirty="0">
                <a:solidFill>
                  <a:schemeClr val="tx2"/>
                </a:solidFill>
              </a:rPr>
              <a:t>Leave No One Behind</a:t>
            </a:r>
          </a:p>
        </p:txBody>
      </p:sp>
    </p:spTree>
    <p:extLst>
      <p:ext uri="{BB962C8B-B14F-4D97-AF65-F5344CB8AC3E}">
        <p14:creationId xmlns:p14="http://schemas.microsoft.com/office/powerpoint/2010/main" val="599762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atin typeface="Ubuntu"/>
              </a:defRPr>
            </a:lvl1pPr>
          </a:lstStyle>
          <a:p>
            <a:r>
              <a:rPr lang="en-US"/>
              <a:t>Click to edit Master title style</a:t>
            </a:r>
            <a:endParaRPr lang="en-GB"/>
          </a:p>
        </p:txBody>
      </p:sp>
      <p:sp>
        <p:nvSpPr>
          <p:cNvPr id="3" name="Content Placeholder 2"/>
          <p:cNvSpPr>
            <a:spLocks noGrp="1"/>
          </p:cNvSpPr>
          <p:nvPr>
            <p:ph idx="1"/>
          </p:nvPr>
        </p:nvSpPr>
        <p:spPr>
          <a:xfrm>
            <a:off x="5183190" y="987427"/>
            <a:ext cx="6172201" cy="4873625"/>
          </a:xfrm>
        </p:spPr>
        <p:txBody>
          <a:bodyPr/>
          <a:lstStyle>
            <a:lvl1pPr>
              <a:defRPr sz="3200">
                <a:latin typeface="Ubuntu"/>
              </a:defRPr>
            </a:lvl1pPr>
            <a:lvl2pPr>
              <a:defRPr sz="2800">
                <a:latin typeface="Ubuntu"/>
              </a:defRPr>
            </a:lvl2pPr>
            <a:lvl3pPr>
              <a:defRPr sz="2400">
                <a:latin typeface="Ubuntu"/>
              </a:defRPr>
            </a:lvl3pPr>
            <a:lvl4pPr>
              <a:defRPr sz="2000">
                <a:latin typeface="Ubuntu"/>
              </a:defRPr>
            </a:lvl4pPr>
            <a:lvl5pPr>
              <a:defRPr sz="2000">
                <a:latin typeface="Ubuntu"/>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600">
                <a:latin typeface="Ubuntu"/>
              </a:defRPr>
            </a:lvl1pPr>
            <a:lvl2pPr marL="457187" indent="0">
              <a:buNone/>
              <a:defRPr sz="1401"/>
            </a:lvl2pPr>
            <a:lvl3pPr marL="914373" indent="0">
              <a:buNone/>
              <a:defRPr sz="1200"/>
            </a:lvl3pPr>
            <a:lvl4pPr marL="1371560" indent="0">
              <a:buNone/>
              <a:defRPr sz="1001"/>
            </a:lvl4pPr>
            <a:lvl5pPr marL="1828746" indent="0">
              <a:buNone/>
              <a:defRPr sz="1001"/>
            </a:lvl5pPr>
            <a:lvl6pPr marL="2285933" indent="0">
              <a:buNone/>
              <a:defRPr sz="1001"/>
            </a:lvl6pPr>
            <a:lvl7pPr marL="2743119" indent="0">
              <a:buNone/>
              <a:defRPr sz="1001"/>
            </a:lvl7pPr>
            <a:lvl8pPr marL="3200306" indent="0">
              <a:buNone/>
              <a:defRPr sz="1001"/>
            </a:lvl8pPr>
            <a:lvl9pPr marL="3657493" indent="0">
              <a:buNone/>
              <a:defRPr sz="1001"/>
            </a:lvl9pPr>
          </a:lstStyle>
          <a:p>
            <a:pPr lvl="0"/>
            <a:r>
              <a:rPr lang="en-US"/>
              <a:t>Edit Master text styles</a:t>
            </a:r>
          </a:p>
        </p:txBody>
      </p:sp>
      <p:sp>
        <p:nvSpPr>
          <p:cNvPr id="8" name="Content Placeholder 5">
            <a:extLst>
              <a:ext uri="{FF2B5EF4-FFF2-40B4-BE49-F238E27FC236}">
                <a16:creationId xmlns:a16="http://schemas.microsoft.com/office/drawing/2014/main" id="{8817A739-D1D4-422F-B594-7FA9366A591A}"/>
              </a:ext>
            </a:extLst>
          </p:cNvPr>
          <p:cNvSpPr txBox="1">
            <a:spLocks/>
          </p:cNvSpPr>
          <p:nvPr userDrawn="1"/>
        </p:nvSpPr>
        <p:spPr>
          <a:xfrm>
            <a:off x="348493" y="6512683"/>
            <a:ext cx="6597998" cy="221599"/>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chemeClr val="bg1"/>
                </a:solidFill>
                <a:latin typeface="Ubuntu" charset="0"/>
                <a:ea typeface="Ubuntu" charset="0"/>
                <a:cs typeface="Ubuntu"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btuntu"/>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btuntu"/>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tuntu"/>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tuntu"/>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0" dirty="0">
                <a:solidFill>
                  <a:schemeClr val="tx2"/>
                </a:solidFill>
              </a:rPr>
              <a:t>Title</a:t>
            </a:r>
          </a:p>
        </p:txBody>
      </p:sp>
    </p:spTree>
    <p:extLst>
      <p:ext uri="{BB962C8B-B14F-4D97-AF65-F5344CB8AC3E}">
        <p14:creationId xmlns:p14="http://schemas.microsoft.com/office/powerpoint/2010/main" val="781748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4"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Ubuntu" panose="020B0504030602030204" pitchFamily="34" charset="0"/>
              </a:defRPr>
            </a:lvl1pPr>
          </a:lstStyle>
          <a:p>
            <a:fld id="{CEBB84DD-D708-4AD2-874C-ADE429671694}" type="slidenum">
              <a:rPr lang="en-GB" smtClean="0"/>
              <a:pPr/>
              <a:t>‹#›</a:t>
            </a:fld>
            <a:endParaRPr lang="en-GB" dirty="0"/>
          </a:p>
        </p:txBody>
      </p:sp>
      <p:grpSp>
        <p:nvGrpSpPr>
          <p:cNvPr id="7" name="Group 6">
            <a:extLst>
              <a:ext uri="{FF2B5EF4-FFF2-40B4-BE49-F238E27FC236}">
                <a16:creationId xmlns:a16="http://schemas.microsoft.com/office/drawing/2014/main" id="{FCFBD02D-F28C-4BB6-AAFB-23BE990221E8}"/>
              </a:ext>
            </a:extLst>
          </p:cNvPr>
          <p:cNvGrpSpPr/>
          <p:nvPr userDrawn="1"/>
        </p:nvGrpSpPr>
        <p:grpSpPr>
          <a:xfrm>
            <a:off x="-2" y="219077"/>
            <a:ext cx="12192004" cy="6638925"/>
            <a:chOff x="-2" y="219075"/>
            <a:chExt cx="12192003" cy="6638925"/>
          </a:xfrm>
        </p:grpSpPr>
        <p:pic>
          <p:nvPicPr>
            <p:cNvPr id="8" name="Picture 7">
              <a:extLst>
                <a:ext uri="{FF2B5EF4-FFF2-40B4-BE49-F238E27FC236}">
                  <a16:creationId xmlns:a16="http://schemas.microsoft.com/office/drawing/2014/main" id="{2FC86120-50CA-483D-8AEA-0E019E3BDE63}"/>
                </a:ext>
              </a:extLst>
            </p:cNvPr>
            <p:cNvPicPr>
              <a:picLocks noChangeAspect="1"/>
            </p:cNvPicPr>
            <p:nvPr/>
          </p:nvPicPr>
          <p:blipFill>
            <a:blip r:embed="rId16"/>
            <a:stretch>
              <a:fillRect/>
            </a:stretch>
          </p:blipFill>
          <p:spPr>
            <a:xfrm>
              <a:off x="0" y="6191039"/>
              <a:ext cx="12192001" cy="317019"/>
            </a:xfrm>
            <a:prstGeom prst="rect">
              <a:avLst/>
            </a:prstGeom>
          </p:spPr>
        </p:pic>
        <p:pic>
          <p:nvPicPr>
            <p:cNvPr id="9" name="Picture 8">
              <a:extLst>
                <a:ext uri="{FF2B5EF4-FFF2-40B4-BE49-F238E27FC236}">
                  <a16:creationId xmlns:a16="http://schemas.microsoft.com/office/drawing/2014/main" id="{DB8EB1D2-3312-4517-8BCF-A2080F4D44BE}"/>
                </a:ext>
              </a:extLst>
            </p:cNvPr>
            <p:cNvPicPr>
              <a:picLocks noChangeAspect="1"/>
            </p:cNvPicPr>
            <p:nvPr/>
          </p:nvPicPr>
          <p:blipFill rotWithShape="1">
            <a:blip r:embed="rId16"/>
            <a:srcRect t="24360" b="45595"/>
            <a:stretch/>
          </p:blipFill>
          <p:spPr>
            <a:xfrm>
              <a:off x="-2" y="219075"/>
              <a:ext cx="12192001" cy="95250"/>
            </a:xfrm>
            <a:prstGeom prst="rect">
              <a:avLst/>
            </a:prstGeom>
          </p:spPr>
        </p:pic>
        <p:pic>
          <p:nvPicPr>
            <p:cNvPr id="10" name="Picture 9">
              <a:extLst>
                <a:ext uri="{FF2B5EF4-FFF2-40B4-BE49-F238E27FC236}">
                  <a16:creationId xmlns:a16="http://schemas.microsoft.com/office/drawing/2014/main" id="{2E8F3FEE-11F7-4217-9F96-12637E2F23AC}"/>
                </a:ext>
              </a:extLst>
            </p:cNvPr>
            <p:cNvPicPr>
              <a:picLocks noChangeAspect="1"/>
            </p:cNvPicPr>
            <p:nvPr/>
          </p:nvPicPr>
          <p:blipFill>
            <a:blip r:embed="rId17"/>
            <a:stretch>
              <a:fillRect/>
            </a:stretch>
          </p:blipFill>
          <p:spPr>
            <a:xfrm>
              <a:off x="8436538" y="6364181"/>
              <a:ext cx="3755461" cy="493819"/>
            </a:xfrm>
            <a:prstGeom prst="rect">
              <a:avLst/>
            </a:prstGeom>
          </p:spPr>
        </p:pic>
      </p:grpSp>
    </p:spTree>
    <p:extLst>
      <p:ext uri="{BB962C8B-B14F-4D97-AF65-F5344CB8AC3E}">
        <p14:creationId xmlns:p14="http://schemas.microsoft.com/office/powerpoint/2010/main" val="108805650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Lst>
  <p:txStyles>
    <p:titleStyle>
      <a:lvl1pPr algn="l" defTabSz="914373" rtl="0" eaLnBrk="1" latinLnBrk="0" hangingPunct="1">
        <a:lnSpc>
          <a:spcPct val="90000"/>
        </a:lnSpc>
        <a:spcBef>
          <a:spcPct val="0"/>
        </a:spcBef>
        <a:buNone/>
        <a:defRPr sz="4400" b="1" kern="1200">
          <a:solidFill>
            <a:schemeClr val="tx2"/>
          </a:solidFill>
          <a:latin typeface="Ubuntu" panose="020B0504030602030204" pitchFamily="34" charset="0"/>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Ubuntu" panose="020B0504030602030204" pitchFamily="34" charset="0"/>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Ubuntu" panose="020B0504030602030204" pitchFamily="34" charset="0"/>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Ubuntu" panose="020B0504030602030204" pitchFamily="34" charset="0"/>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Ubuntu" panose="020B0504030602030204" pitchFamily="34" charset="0"/>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Ubuntu" panose="020B0504030602030204" pitchFamily="34" charset="0"/>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o.peden@wales.nhs.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twitter.com/jo_peden?lang=e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hyperlink" Target="https://developingchild.harvard.edu/" TargetMode="External"/><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hyperlink" Target="https://assets.publishing.service.gov.uk/government/uploads/system/uploads/attachment_data/file/687146/Gender_specific_standards_for_women_in_prison_to_improve_health_and_wellbeing.pdf" TargetMode="External"/><Relationship Id="rId1" Type="http://schemas.openxmlformats.org/officeDocument/2006/relationships/slideLayout" Target="../slideLayouts/slideLayout3.xml"/><Relationship Id="rId6" Type="http://schemas.openxmlformats.org/officeDocument/2006/relationships/hyperlink" Target="https://assets.publishing.service.gov.uk/government/uploads/system/uploads/attachment_data/file/828228/CAPRICORN_resource.pdf" TargetMode="External"/><Relationship Id="rId5" Type="http://schemas.openxmlformats.org/officeDocument/2006/relationships/image" Target="../media/image24.png"/><Relationship Id="rId4" Type="http://schemas.openxmlformats.org/officeDocument/2006/relationships/hyperlink" Target="https://www.emerald.com/insight/content/doi/10.1108/IJPH-02-2019-0010/full/html" TargetMode="External"/><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assets.publishing.service.gov.uk/government/uploads/system/uploads/attachment_data/file/687146/Gender_specific_standards_for_women_in_prison_to_improve_health_and_wellbeing.pdf"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10.svg"/><Relationship Id="rId4" Type="http://schemas.openxmlformats.org/officeDocument/2006/relationships/diagramData" Target="../diagrams/data2.xm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703A4-F9EA-0C63-C40F-12D098D62CDC}"/>
              </a:ext>
            </a:extLst>
          </p:cNvPr>
          <p:cNvSpPr>
            <a:spLocks noGrp="1"/>
          </p:cNvSpPr>
          <p:nvPr>
            <p:ph type="title"/>
          </p:nvPr>
        </p:nvSpPr>
        <p:spPr/>
        <p:txBody>
          <a:bodyPr/>
          <a:lstStyle/>
          <a:p>
            <a:r>
              <a:rPr lang="en-GB" dirty="0"/>
              <a:t>Leave No One Behind</a:t>
            </a:r>
          </a:p>
        </p:txBody>
      </p:sp>
      <p:sp>
        <p:nvSpPr>
          <p:cNvPr id="3" name="Content Placeholder 2">
            <a:extLst>
              <a:ext uri="{FF2B5EF4-FFF2-40B4-BE49-F238E27FC236}">
                <a16:creationId xmlns:a16="http://schemas.microsoft.com/office/drawing/2014/main" id="{D5373662-5878-3C56-7C58-8DEF58D5CC5E}"/>
              </a:ext>
            </a:extLst>
          </p:cNvPr>
          <p:cNvSpPr>
            <a:spLocks noGrp="1"/>
          </p:cNvSpPr>
          <p:nvPr>
            <p:ph sz="quarter" idx="14"/>
          </p:nvPr>
        </p:nvSpPr>
        <p:spPr>
          <a:xfrm>
            <a:off x="718457" y="5455411"/>
            <a:ext cx="3984358" cy="682238"/>
          </a:xfrm>
        </p:spPr>
        <p:txBody>
          <a:bodyPr/>
          <a:lstStyle/>
          <a:p>
            <a:r>
              <a:rPr lang="en-GB" sz="2000" dirty="0">
                <a:solidFill>
                  <a:schemeClr val="accent5"/>
                </a:solidFill>
                <a:hlinkClick r:id="rId3"/>
              </a:rPr>
              <a:t>jo.peden@wales.nhs.uk</a:t>
            </a:r>
            <a:endParaRPr lang="en-GB" sz="2000" dirty="0">
              <a:solidFill>
                <a:schemeClr val="accent5"/>
              </a:solidFill>
            </a:endParaRPr>
          </a:p>
          <a:p>
            <a:r>
              <a:rPr lang="en-GB" sz="2000" dirty="0">
                <a:solidFill>
                  <a:schemeClr val="accent5"/>
                </a:solidFill>
                <a:hlinkClick r:id="rId4"/>
              </a:rPr>
              <a:t>@jo_peden</a:t>
            </a:r>
            <a:endParaRPr lang="en-GB" sz="2000" dirty="0">
              <a:solidFill>
                <a:schemeClr val="accent5"/>
              </a:solidFill>
            </a:endParaRPr>
          </a:p>
        </p:txBody>
      </p:sp>
      <p:sp>
        <p:nvSpPr>
          <p:cNvPr id="4" name="Text Placeholder 3">
            <a:extLst>
              <a:ext uri="{FF2B5EF4-FFF2-40B4-BE49-F238E27FC236}">
                <a16:creationId xmlns:a16="http://schemas.microsoft.com/office/drawing/2014/main" id="{0347FBA0-19A3-BB4B-F36F-6A7BC98BB781}"/>
              </a:ext>
            </a:extLst>
          </p:cNvPr>
          <p:cNvSpPr>
            <a:spLocks noGrp="1"/>
          </p:cNvSpPr>
          <p:nvPr>
            <p:ph type="body" sz="quarter" idx="15"/>
          </p:nvPr>
        </p:nvSpPr>
        <p:spPr>
          <a:xfrm>
            <a:off x="719139" y="2253926"/>
            <a:ext cx="10808465" cy="1876285"/>
          </a:xfrm>
        </p:spPr>
        <p:txBody>
          <a:bodyPr>
            <a:normAutofit/>
          </a:bodyPr>
          <a:lstStyle/>
          <a:p>
            <a:r>
              <a:rPr lang="en-GB" dirty="0"/>
              <a:t>Professor Jo Peden DrPH, MSc, FFPH</a:t>
            </a:r>
          </a:p>
          <a:p>
            <a:r>
              <a:rPr lang="en-GB" dirty="0"/>
              <a:t>Consultant in Public Health </a:t>
            </a:r>
          </a:p>
          <a:p>
            <a:endParaRPr lang="en-GB" dirty="0"/>
          </a:p>
        </p:txBody>
      </p:sp>
      <p:sp>
        <p:nvSpPr>
          <p:cNvPr id="5" name="Content Placeholder 4">
            <a:extLst>
              <a:ext uri="{FF2B5EF4-FFF2-40B4-BE49-F238E27FC236}">
                <a16:creationId xmlns:a16="http://schemas.microsoft.com/office/drawing/2014/main" id="{CFED1B8F-F71C-3816-1EB0-8FAFDAA9EC05}"/>
              </a:ext>
            </a:extLst>
          </p:cNvPr>
          <p:cNvSpPr>
            <a:spLocks noGrp="1"/>
          </p:cNvSpPr>
          <p:nvPr>
            <p:ph sz="quarter" idx="10"/>
          </p:nvPr>
        </p:nvSpPr>
        <p:spPr>
          <a:xfrm>
            <a:off x="348493" y="6522940"/>
            <a:ext cx="6597998" cy="221599"/>
          </a:xfrm>
        </p:spPr>
        <p:txBody>
          <a:bodyPr/>
          <a:lstStyle/>
          <a:p>
            <a:r>
              <a:rPr lang="en-GB" dirty="0"/>
              <a:t>Leave No One Behind</a:t>
            </a:r>
          </a:p>
        </p:txBody>
      </p:sp>
      <p:pic>
        <p:nvPicPr>
          <p:cNvPr id="9" name="Picture 8" descr="A logo with a fish design&#10;&#10;Description automatically generated">
            <a:extLst>
              <a:ext uri="{FF2B5EF4-FFF2-40B4-BE49-F238E27FC236}">
                <a16:creationId xmlns:a16="http://schemas.microsoft.com/office/drawing/2014/main" id="{2777987B-05DB-2E41-679C-08BECB1770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457" y="3591494"/>
            <a:ext cx="5513187" cy="701382"/>
          </a:xfrm>
          <a:prstGeom prst="rect">
            <a:avLst/>
          </a:prstGeom>
        </p:spPr>
      </p:pic>
      <p:pic>
        <p:nvPicPr>
          <p:cNvPr id="17" name="Picture 16" descr="A black and blue text&#10;&#10;Description automatically generated">
            <a:extLst>
              <a:ext uri="{FF2B5EF4-FFF2-40B4-BE49-F238E27FC236}">
                <a16:creationId xmlns:a16="http://schemas.microsoft.com/office/drawing/2014/main" id="{6C433B0C-F585-BA32-D287-4E7E4CAEFDD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0219" y="4437933"/>
            <a:ext cx="3224082" cy="754974"/>
          </a:xfrm>
          <a:prstGeom prst="rect">
            <a:avLst/>
          </a:prstGeom>
        </p:spPr>
      </p:pic>
    </p:spTree>
    <p:extLst>
      <p:ext uri="{BB962C8B-B14F-4D97-AF65-F5344CB8AC3E}">
        <p14:creationId xmlns:p14="http://schemas.microsoft.com/office/powerpoint/2010/main" val="286075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90AB1B-4778-1EF9-CB07-7321198EBAAE}"/>
              </a:ext>
            </a:extLst>
          </p:cNvPr>
          <p:cNvSpPr txBox="1"/>
          <p:nvPr/>
        </p:nvSpPr>
        <p:spPr>
          <a:xfrm>
            <a:off x="0" y="523641"/>
            <a:ext cx="12192000" cy="430887"/>
          </a:xfrm>
          <a:prstGeom prst="rect">
            <a:avLst/>
          </a:prstGeom>
          <a:noFill/>
        </p:spPr>
        <p:txBody>
          <a:bodyPr wrap="square" rtlCol="0">
            <a:spAutoFit/>
          </a:bodyPr>
          <a:lstStyle/>
          <a:p>
            <a:pPr algn="ctr"/>
            <a:r>
              <a:rPr lang="en-GB" sz="2200" b="1" dirty="0">
                <a:latin typeface="Ubuntu" panose="020B0504030602030204" pitchFamily="34" charset="0"/>
              </a:rPr>
              <a:t>Over 8 in 10 prisoners reported at least 1 ACE, and nearly half had 4 or more ACEs</a:t>
            </a:r>
          </a:p>
        </p:txBody>
      </p:sp>
      <p:sp>
        <p:nvSpPr>
          <p:cNvPr id="5" name="Rectangle 4">
            <a:extLst>
              <a:ext uri="{FF2B5EF4-FFF2-40B4-BE49-F238E27FC236}">
                <a16:creationId xmlns:a16="http://schemas.microsoft.com/office/drawing/2014/main" id="{06D87BDF-2355-0C7F-78EA-A6C0EC0839BD}"/>
              </a:ext>
            </a:extLst>
          </p:cNvPr>
          <p:cNvSpPr/>
          <p:nvPr/>
        </p:nvSpPr>
        <p:spPr>
          <a:xfrm>
            <a:off x="0" y="2446688"/>
            <a:ext cx="12192000" cy="82777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Ubuntu" panose="020B0504030602030204" pitchFamily="34" charset="0"/>
              </a:rPr>
              <a:t>Prisoners with 4 or more ACEs were 4 times more likely to have ever served</a:t>
            </a:r>
          </a:p>
          <a:p>
            <a:pPr algn="ctr"/>
            <a:r>
              <a:rPr lang="en-GB" sz="2200" b="1" dirty="0">
                <a:solidFill>
                  <a:schemeClr val="tx1"/>
                </a:solidFill>
                <a:latin typeface="Ubuntu" panose="020B0504030602030204" pitchFamily="34" charset="0"/>
              </a:rPr>
              <a:t>a sentence in a young offender institution (YOI) than those with no ACEs</a:t>
            </a:r>
          </a:p>
        </p:txBody>
      </p:sp>
      <p:sp>
        <p:nvSpPr>
          <p:cNvPr id="6" name="TextBox 5">
            <a:extLst>
              <a:ext uri="{FF2B5EF4-FFF2-40B4-BE49-F238E27FC236}">
                <a16:creationId xmlns:a16="http://schemas.microsoft.com/office/drawing/2014/main" id="{14CC3058-D62A-ED47-ACD0-015A4401C06D}"/>
              </a:ext>
            </a:extLst>
          </p:cNvPr>
          <p:cNvSpPr txBox="1"/>
          <p:nvPr/>
        </p:nvSpPr>
        <p:spPr>
          <a:xfrm>
            <a:off x="0" y="3406653"/>
            <a:ext cx="12192000" cy="430887"/>
          </a:xfrm>
          <a:prstGeom prst="rect">
            <a:avLst/>
          </a:prstGeom>
          <a:noFill/>
        </p:spPr>
        <p:txBody>
          <a:bodyPr wrap="square" rtlCol="0">
            <a:spAutoFit/>
          </a:bodyPr>
          <a:lstStyle/>
          <a:p>
            <a:pPr algn="ctr"/>
            <a:r>
              <a:rPr lang="en-GB" sz="2200" b="1" dirty="0">
                <a:latin typeface="Ubuntu" panose="020B0504030602030204" pitchFamily="34" charset="0"/>
              </a:rPr>
              <a:t>Of the 46% of prisoners who had ever served a sentence in a YOI: </a:t>
            </a:r>
          </a:p>
        </p:txBody>
      </p:sp>
      <p:pic>
        <p:nvPicPr>
          <p:cNvPr id="9" name="Picture 8">
            <a:extLst>
              <a:ext uri="{FF2B5EF4-FFF2-40B4-BE49-F238E27FC236}">
                <a16:creationId xmlns:a16="http://schemas.microsoft.com/office/drawing/2014/main" id="{59958639-0F7C-B7B7-82C8-BC8808F90DB7}"/>
              </a:ext>
            </a:extLst>
          </p:cNvPr>
          <p:cNvPicPr>
            <a:picLocks noChangeAspect="1"/>
          </p:cNvPicPr>
          <p:nvPr/>
        </p:nvPicPr>
        <p:blipFill>
          <a:blip r:embed="rId3"/>
          <a:stretch>
            <a:fillRect/>
          </a:stretch>
        </p:blipFill>
        <p:spPr>
          <a:xfrm>
            <a:off x="554477" y="997014"/>
            <a:ext cx="11083047" cy="1259438"/>
          </a:xfrm>
          <a:prstGeom prst="rect">
            <a:avLst/>
          </a:prstGeom>
        </p:spPr>
      </p:pic>
      <p:pic>
        <p:nvPicPr>
          <p:cNvPr id="11" name="Picture 10">
            <a:extLst>
              <a:ext uri="{FF2B5EF4-FFF2-40B4-BE49-F238E27FC236}">
                <a16:creationId xmlns:a16="http://schemas.microsoft.com/office/drawing/2014/main" id="{E204456A-4621-7400-5063-25E79BF24909}"/>
              </a:ext>
            </a:extLst>
          </p:cNvPr>
          <p:cNvPicPr>
            <a:picLocks noChangeAspect="1"/>
          </p:cNvPicPr>
          <p:nvPr/>
        </p:nvPicPr>
        <p:blipFill rotWithShape="1">
          <a:blip r:embed="rId4"/>
          <a:srcRect b="6035"/>
          <a:stretch/>
        </p:blipFill>
        <p:spPr>
          <a:xfrm>
            <a:off x="805234" y="3969732"/>
            <a:ext cx="10581532" cy="2190508"/>
          </a:xfrm>
          <a:prstGeom prst="rect">
            <a:avLst/>
          </a:prstGeom>
        </p:spPr>
      </p:pic>
    </p:spTree>
    <p:extLst>
      <p:ext uri="{BB962C8B-B14F-4D97-AF65-F5344CB8AC3E}">
        <p14:creationId xmlns:p14="http://schemas.microsoft.com/office/powerpoint/2010/main" val="4034405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67A042-7DD3-D09F-1DA9-AEF3B1EB91E9}"/>
              </a:ext>
            </a:extLst>
          </p:cNvPr>
          <p:cNvSpPr>
            <a:spLocks noGrp="1"/>
          </p:cNvSpPr>
          <p:nvPr>
            <p:ph type="title"/>
          </p:nvPr>
        </p:nvSpPr>
        <p:spPr>
          <a:xfrm>
            <a:off x="638882" y="639193"/>
            <a:ext cx="3571810" cy="3573516"/>
          </a:xfrm>
        </p:spPr>
        <p:txBody>
          <a:bodyPr vert="horz" lIns="91440" tIns="45720" rIns="91440" bIns="45720" rtlCol="0" anchor="b">
            <a:normAutofit/>
          </a:bodyPr>
          <a:lstStyle/>
          <a:p>
            <a:pPr defTabSz="914400"/>
            <a:r>
              <a:rPr lang="en-US" sz="3100" kern="1200" dirty="0">
                <a:latin typeface="+mj-lt"/>
                <a:ea typeface="+mj-ea"/>
                <a:cs typeface="+mj-cs"/>
              </a:rPr>
              <a:t>ACE count prevalence measured in the Welsh male general population (2017 Welsh ACE and Resilience Study) and the 2018 Prisoner ACE Survey</a:t>
            </a:r>
          </a:p>
        </p:txBody>
      </p:sp>
      <p:pic>
        <p:nvPicPr>
          <p:cNvPr id="8" name="Content Placeholder 7">
            <a:extLst>
              <a:ext uri="{FF2B5EF4-FFF2-40B4-BE49-F238E27FC236}">
                <a16:creationId xmlns:a16="http://schemas.microsoft.com/office/drawing/2014/main" id="{874ABCAC-D5AF-FE75-035E-4CC3BA6B3BEB}"/>
              </a:ext>
            </a:extLst>
          </p:cNvPr>
          <p:cNvPicPr>
            <a:picLocks noGrp="1" noChangeAspect="1"/>
          </p:cNvPicPr>
          <p:nvPr>
            <p:ph sz="quarter" idx="10"/>
          </p:nvPr>
        </p:nvPicPr>
        <p:blipFill>
          <a:blip r:embed="rId3"/>
          <a:stretch>
            <a:fillRect/>
          </a:stretch>
        </p:blipFill>
        <p:spPr>
          <a:xfrm>
            <a:off x="4654296" y="870402"/>
            <a:ext cx="7214616" cy="5089763"/>
          </a:xfrm>
          <a:prstGeom prst="rect">
            <a:avLst/>
          </a:prstGeom>
        </p:spPr>
      </p:pic>
    </p:spTree>
    <p:extLst>
      <p:ext uri="{BB962C8B-B14F-4D97-AF65-F5344CB8AC3E}">
        <p14:creationId xmlns:p14="http://schemas.microsoft.com/office/powerpoint/2010/main" val="2165440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Google Shape;93;p16">
            <a:extLst>
              <a:ext uri="{FF2B5EF4-FFF2-40B4-BE49-F238E27FC236}">
                <a16:creationId xmlns:a16="http://schemas.microsoft.com/office/drawing/2014/main" id="{416E44FF-CF81-A7A0-278B-D27373F42FC7}"/>
              </a:ext>
            </a:extLst>
          </p:cNvPr>
          <p:cNvSpPr/>
          <p:nvPr/>
        </p:nvSpPr>
        <p:spPr>
          <a:xfrm>
            <a:off x="9331520" y="2797800"/>
            <a:ext cx="1590327" cy="1206769"/>
          </a:xfrm>
          <a:custGeom>
            <a:avLst/>
            <a:gdLst/>
            <a:ahLst/>
            <a:cxnLst/>
            <a:rect l="l" t="t" r="r" b="b"/>
            <a:pathLst>
              <a:path w="56710" h="44204" extrusionOk="0">
                <a:moveTo>
                  <a:pt x="29925" y="1"/>
                </a:moveTo>
                <a:cubicBezTo>
                  <a:pt x="28761" y="1"/>
                  <a:pt x="27607" y="515"/>
                  <a:pt x="26825" y="1496"/>
                </a:cubicBezTo>
                <a:lnTo>
                  <a:pt x="26349" y="2104"/>
                </a:lnTo>
                <a:cubicBezTo>
                  <a:pt x="24991" y="3806"/>
                  <a:pt x="25277" y="6283"/>
                  <a:pt x="26980" y="7640"/>
                </a:cubicBezTo>
                <a:lnTo>
                  <a:pt x="29289" y="9462"/>
                </a:lnTo>
                <a:lnTo>
                  <a:pt x="3881" y="9462"/>
                </a:lnTo>
                <a:cubicBezTo>
                  <a:pt x="1738" y="9462"/>
                  <a:pt x="0" y="11200"/>
                  <a:pt x="0" y="13343"/>
                </a:cubicBezTo>
                <a:lnTo>
                  <a:pt x="0" y="30929"/>
                </a:lnTo>
                <a:cubicBezTo>
                  <a:pt x="0" y="33072"/>
                  <a:pt x="1738" y="34810"/>
                  <a:pt x="3881" y="34810"/>
                </a:cubicBezTo>
                <a:lnTo>
                  <a:pt x="29170" y="34810"/>
                </a:lnTo>
                <a:lnTo>
                  <a:pt x="26956" y="36572"/>
                </a:lnTo>
                <a:cubicBezTo>
                  <a:pt x="25241" y="37918"/>
                  <a:pt x="24956" y="40394"/>
                  <a:pt x="26301" y="42109"/>
                </a:cubicBezTo>
                <a:lnTo>
                  <a:pt x="26789" y="42704"/>
                </a:lnTo>
                <a:cubicBezTo>
                  <a:pt x="27563" y="43690"/>
                  <a:pt x="28711" y="44204"/>
                  <a:pt x="29873" y="44204"/>
                </a:cubicBezTo>
                <a:cubicBezTo>
                  <a:pt x="30731" y="44204"/>
                  <a:pt x="31597" y="43923"/>
                  <a:pt x="32325" y="43347"/>
                </a:cubicBezTo>
                <a:lnTo>
                  <a:pt x="54078" y="26107"/>
                </a:lnTo>
                <a:cubicBezTo>
                  <a:pt x="54519" y="25880"/>
                  <a:pt x="54912" y="25571"/>
                  <a:pt x="55245" y="25178"/>
                </a:cubicBezTo>
                <a:cubicBezTo>
                  <a:pt x="56209" y="24392"/>
                  <a:pt x="56698" y="23237"/>
                  <a:pt x="56686" y="22070"/>
                </a:cubicBezTo>
                <a:cubicBezTo>
                  <a:pt x="56709" y="20915"/>
                  <a:pt x="56209" y="19761"/>
                  <a:pt x="55257" y="18975"/>
                </a:cubicBezTo>
                <a:cubicBezTo>
                  <a:pt x="54924" y="18582"/>
                  <a:pt x="54531" y="18272"/>
                  <a:pt x="54090" y="18046"/>
                </a:cubicBezTo>
                <a:lnTo>
                  <a:pt x="32361" y="854"/>
                </a:lnTo>
                <a:cubicBezTo>
                  <a:pt x="31640" y="279"/>
                  <a:pt x="30780" y="1"/>
                  <a:pt x="29925"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latin typeface="Ubuntu" panose="020B0504030602030204" pitchFamily="34" charset="0"/>
              </a:rPr>
              <a:t>18+</a:t>
            </a:r>
            <a:endParaRPr kumimoji="0" lang="en-GB" sz="1200" b="1" i="0" u="none" strike="noStrike" kern="1200" cap="none" spc="0" normalizeH="0" baseline="0" noProof="0" dirty="0">
              <a:ln>
                <a:noFill/>
              </a:ln>
              <a:effectLst/>
              <a:uLnTx/>
              <a:uFillTx/>
              <a:latin typeface="Ubuntu" panose="020B0504030602030204" pitchFamily="34" charset="0"/>
              <a:ea typeface="+mn-ea"/>
              <a:cs typeface="+mn-cs"/>
            </a:endParaRPr>
          </a:p>
        </p:txBody>
      </p:sp>
      <p:sp>
        <p:nvSpPr>
          <p:cNvPr id="14344" name="Google Shape;97;p16">
            <a:extLst>
              <a:ext uri="{FF2B5EF4-FFF2-40B4-BE49-F238E27FC236}">
                <a16:creationId xmlns:a16="http://schemas.microsoft.com/office/drawing/2014/main" id="{80868382-C1A9-D9DD-CB19-9B280F089688}"/>
              </a:ext>
            </a:extLst>
          </p:cNvPr>
          <p:cNvSpPr txBox="1"/>
          <p:nvPr/>
        </p:nvSpPr>
        <p:spPr>
          <a:xfrm>
            <a:off x="9048884" y="4068075"/>
            <a:ext cx="1980000" cy="2160000"/>
          </a:xfrm>
          <a:prstGeom prst="rect">
            <a:avLst/>
          </a:prstGeom>
          <a:noFill/>
          <a:ln>
            <a:noFill/>
          </a:ln>
        </p:spPr>
        <p:txBody>
          <a:bodyPr spcFirstLastPara="1" wrap="square" lIns="91425" tIns="91425" rIns="91425" bIns="91425" anchor="t" anchorCtr="0">
            <a:noAutofit/>
          </a:bodyPr>
          <a:lstStyle/>
          <a:p>
            <a:pPr algn="ctr"/>
            <a:r>
              <a:rPr lang="en-GB" sz="1200" b="1" dirty="0">
                <a:solidFill>
                  <a:schemeClr val="accent2">
                    <a:lumMod val="75000"/>
                  </a:schemeClr>
                </a:solidFill>
                <a:latin typeface="Ubuntu" panose="020B0504030602030204" pitchFamily="34" charset="0"/>
                <a:ea typeface="Roboto"/>
                <a:cs typeface="Roboto"/>
                <a:sym typeface="Roboto"/>
              </a:rPr>
              <a:t>Support to CYP transitioning from children’s secure settings to adult prisons</a:t>
            </a:r>
          </a:p>
        </p:txBody>
      </p:sp>
      <p:sp>
        <p:nvSpPr>
          <p:cNvPr id="14338" name="Title 1"/>
          <p:cNvSpPr>
            <a:spLocks noGrp="1"/>
          </p:cNvSpPr>
          <p:nvPr>
            <p:ph type="title"/>
          </p:nvPr>
        </p:nvSpPr>
        <p:spPr/>
        <p:txBody>
          <a:bodyPr>
            <a:normAutofit/>
          </a:bodyPr>
          <a:lstStyle/>
          <a:p>
            <a:r>
              <a:rPr lang="en-GB" altLang="en-US" b="1" dirty="0"/>
              <a:t>Life course: Points of intervention</a:t>
            </a:r>
          </a:p>
        </p:txBody>
      </p:sp>
      <p:sp>
        <p:nvSpPr>
          <p:cNvPr id="3" name="Content Placeholder 2">
            <a:extLst>
              <a:ext uri="{FF2B5EF4-FFF2-40B4-BE49-F238E27FC236}">
                <a16:creationId xmlns:a16="http://schemas.microsoft.com/office/drawing/2014/main" id="{0DE9A13D-0579-5BA4-CDC8-0C23882EE79E}"/>
              </a:ext>
            </a:extLst>
          </p:cNvPr>
          <p:cNvSpPr>
            <a:spLocks noGrp="1"/>
          </p:cNvSpPr>
          <p:nvPr>
            <p:ph sz="quarter" idx="10"/>
          </p:nvPr>
        </p:nvSpPr>
        <p:spPr>
          <a:xfrm>
            <a:off x="348493" y="6507244"/>
            <a:ext cx="6597998" cy="221599"/>
          </a:xfrm>
        </p:spPr>
        <p:txBody>
          <a:bodyPr/>
          <a:lstStyle/>
          <a:p>
            <a:r>
              <a:rPr lang="en-GB" dirty="0">
                <a:latin typeface="Ubuntu" panose="020B0504030602030204" pitchFamily="34" charset="0"/>
              </a:rPr>
              <a:t>Leave No One Behind</a:t>
            </a:r>
          </a:p>
        </p:txBody>
      </p:sp>
      <p:sp>
        <p:nvSpPr>
          <p:cNvPr id="5" name="Google Shape;85;p16">
            <a:extLst>
              <a:ext uri="{FF2B5EF4-FFF2-40B4-BE49-F238E27FC236}">
                <a16:creationId xmlns:a16="http://schemas.microsoft.com/office/drawing/2014/main" id="{2044AE83-A2F5-4DD7-9DD7-147951A5A87B}"/>
              </a:ext>
            </a:extLst>
          </p:cNvPr>
          <p:cNvSpPr/>
          <p:nvPr/>
        </p:nvSpPr>
        <p:spPr>
          <a:xfrm>
            <a:off x="7888507" y="2873271"/>
            <a:ext cx="1590327" cy="1206769"/>
          </a:xfrm>
          <a:custGeom>
            <a:avLst/>
            <a:gdLst/>
            <a:ahLst/>
            <a:cxnLst/>
            <a:rect l="l" t="t" r="r" b="b"/>
            <a:pathLst>
              <a:path w="56710" h="44204" extrusionOk="0">
                <a:moveTo>
                  <a:pt x="29933" y="1"/>
                </a:moveTo>
                <a:cubicBezTo>
                  <a:pt x="28768" y="1"/>
                  <a:pt x="27613" y="515"/>
                  <a:pt x="26837" y="1496"/>
                </a:cubicBezTo>
                <a:lnTo>
                  <a:pt x="26349" y="2104"/>
                </a:lnTo>
                <a:cubicBezTo>
                  <a:pt x="25004" y="3806"/>
                  <a:pt x="25277" y="6283"/>
                  <a:pt x="26992" y="7640"/>
                </a:cubicBezTo>
                <a:lnTo>
                  <a:pt x="29290" y="9462"/>
                </a:lnTo>
                <a:lnTo>
                  <a:pt x="3882" y="9462"/>
                </a:lnTo>
                <a:cubicBezTo>
                  <a:pt x="1739" y="9462"/>
                  <a:pt x="0" y="11200"/>
                  <a:pt x="0" y="13343"/>
                </a:cubicBezTo>
                <a:lnTo>
                  <a:pt x="0" y="30929"/>
                </a:lnTo>
                <a:cubicBezTo>
                  <a:pt x="0" y="33072"/>
                  <a:pt x="1739" y="34810"/>
                  <a:pt x="3882" y="34810"/>
                </a:cubicBezTo>
                <a:lnTo>
                  <a:pt x="29183" y="34810"/>
                </a:lnTo>
                <a:lnTo>
                  <a:pt x="26956" y="36572"/>
                </a:lnTo>
                <a:cubicBezTo>
                  <a:pt x="25254" y="37918"/>
                  <a:pt x="24968" y="40394"/>
                  <a:pt x="26313" y="42109"/>
                </a:cubicBezTo>
                <a:lnTo>
                  <a:pt x="26790" y="42704"/>
                </a:lnTo>
                <a:cubicBezTo>
                  <a:pt x="27570" y="43690"/>
                  <a:pt x="28721" y="44204"/>
                  <a:pt x="29882" y="44204"/>
                </a:cubicBezTo>
                <a:cubicBezTo>
                  <a:pt x="30740" y="44204"/>
                  <a:pt x="31603" y="43923"/>
                  <a:pt x="32326" y="43347"/>
                </a:cubicBezTo>
                <a:lnTo>
                  <a:pt x="54091" y="26107"/>
                </a:lnTo>
                <a:cubicBezTo>
                  <a:pt x="54519" y="25880"/>
                  <a:pt x="54924" y="25571"/>
                  <a:pt x="55257" y="25178"/>
                </a:cubicBezTo>
                <a:cubicBezTo>
                  <a:pt x="56222" y="24392"/>
                  <a:pt x="56710" y="23237"/>
                  <a:pt x="56686" y="22070"/>
                </a:cubicBezTo>
                <a:cubicBezTo>
                  <a:pt x="56710" y="20915"/>
                  <a:pt x="56222" y="19761"/>
                  <a:pt x="55257" y="18975"/>
                </a:cubicBezTo>
                <a:cubicBezTo>
                  <a:pt x="54924" y="18582"/>
                  <a:pt x="54531" y="18272"/>
                  <a:pt x="54102" y="18046"/>
                </a:cubicBezTo>
                <a:lnTo>
                  <a:pt x="32374" y="854"/>
                </a:lnTo>
                <a:cubicBezTo>
                  <a:pt x="31652" y="279"/>
                  <a:pt x="30790" y="1"/>
                  <a:pt x="29933" y="1"/>
                </a:cubicBezTo>
                <a:close/>
              </a:path>
            </a:pathLst>
          </a:custGeom>
          <a:solidFill>
            <a:srgbClr val="97999B"/>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16</a:t>
            </a:r>
            <a:r>
              <a:rPr lang="en-GB" sz="1200" b="1" dirty="0">
                <a:solidFill>
                  <a:prstClr val="white"/>
                </a:solidFill>
                <a:latin typeface="Ubuntu" panose="020B0504030602030204" pitchFamily="34" charset="0"/>
              </a:rPr>
              <a:t>+</a:t>
            </a:r>
            <a:endParaRPr kumimoji="0" lang="en-GB" sz="1200" b="1" i="0" u="none" strike="noStrike" kern="1200" cap="none" spc="0" normalizeH="0" baseline="0" noProof="0" dirty="0">
              <a:ln>
                <a:noFill/>
              </a:ln>
              <a:solidFill>
                <a:prstClr val="white"/>
              </a:solidFill>
              <a:effectLst/>
              <a:uLnTx/>
              <a:uFillTx/>
              <a:latin typeface="Ubuntu" panose="020B0504030602030204" pitchFamily="34" charset="0"/>
              <a:ea typeface="+mn-ea"/>
              <a:cs typeface="+mn-cs"/>
            </a:endParaRPr>
          </a:p>
        </p:txBody>
      </p:sp>
      <p:sp>
        <p:nvSpPr>
          <p:cNvPr id="7" name="Google Shape;90;p16">
            <a:extLst>
              <a:ext uri="{FF2B5EF4-FFF2-40B4-BE49-F238E27FC236}">
                <a16:creationId xmlns:a16="http://schemas.microsoft.com/office/drawing/2014/main" id="{2BF61916-7EB1-B97E-0B27-D9B3EAD411A6}"/>
              </a:ext>
            </a:extLst>
          </p:cNvPr>
          <p:cNvSpPr txBox="1"/>
          <p:nvPr/>
        </p:nvSpPr>
        <p:spPr>
          <a:xfrm>
            <a:off x="7491570" y="951669"/>
            <a:ext cx="2439829" cy="1800000"/>
          </a:xfrm>
          <a:prstGeom prst="rect">
            <a:avLst/>
          </a:prstGeom>
          <a:noFill/>
          <a:ln>
            <a:noFill/>
          </a:ln>
        </p:spPr>
        <p:txBody>
          <a:bodyPr spcFirstLastPara="1" wrap="square" lIns="91425" tIns="91425" rIns="91425" bIns="91425" anchor="b" anchorCtr="0">
            <a:noAutofit/>
          </a:bodyPr>
          <a:lstStyle/>
          <a:p>
            <a:pPr algn="ctr"/>
            <a:r>
              <a:rPr lang="en-GB" sz="1200" b="1" dirty="0">
                <a:solidFill>
                  <a:schemeClr val="bg2">
                    <a:lumMod val="50000"/>
                  </a:schemeClr>
                </a:solidFill>
                <a:latin typeface="Ubuntu" panose="020B0504030602030204" pitchFamily="34" charset="0"/>
                <a:ea typeface="Roboto"/>
                <a:cs typeface="Roboto"/>
                <a:sym typeface="Roboto"/>
              </a:rPr>
              <a:t>Support to young adults, NEETs and children leaving care, training opportunities, support to help children with multiple health needs to coordinate access to services</a:t>
            </a:r>
          </a:p>
        </p:txBody>
      </p:sp>
      <p:sp>
        <p:nvSpPr>
          <p:cNvPr id="13" name="Google Shape;93;p16">
            <a:extLst>
              <a:ext uri="{FF2B5EF4-FFF2-40B4-BE49-F238E27FC236}">
                <a16:creationId xmlns:a16="http://schemas.microsoft.com/office/drawing/2014/main" id="{7F0F7CA6-12BF-E1A9-F734-C59ACF2A82BC}"/>
              </a:ext>
            </a:extLst>
          </p:cNvPr>
          <p:cNvSpPr/>
          <p:nvPr/>
        </p:nvSpPr>
        <p:spPr>
          <a:xfrm>
            <a:off x="6522496" y="2797800"/>
            <a:ext cx="1382306" cy="1206769"/>
          </a:xfrm>
          <a:custGeom>
            <a:avLst/>
            <a:gdLst/>
            <a:ahLst/>
            <a:cxnLst/>
            <a:rect l="l" t="t" r="r" b="b"/>
            <a:pathLst>
              <a:path w="56710" h="44204" extrusionOk="0">
                <a:moveTo>
                  <a:pt x="29925" y="1"/>
                </a:moveTo>
                <a:cubicBezTo>
                  <a:pt x="28761" y="1"/>
                  <a:pt x="27607" y="515"/>
                  <a:pt x="26825" y="1496"/>
                </a:cubicBezTo>
                <a:lnTo>
                  <a:pt x="26349" y="2104"/>
                </a:lnTo>
                <a:cubicBezTo>
                  <a:pt x="24991" y="3806"/>
                  <a:pt x="25277" y="6283"/>
                  <a:pt x="26980" y="7640"/>
                </a:cubicBezTo>
                <a:lnTo>
                  <a:pt x="29289" y="9462"/>
                </a:lnTo>
                <a:lnTo>
                  <a:pt x="3881" y="9462"/>
                </a:lnTo>
                <a:cubicBezTo>
                  <a:pt x="1738" y="9462"/>
                  <a:pt x="0" y="11200"/>
                  <a:pt x="0" y="13343"/>
                </a:cubicBezTo>
                <a:lnTo>
                  <a:pt x="0" y="30929"/>
                </a:lnTo>
                <a:cubicBezTo>
                  <a:pt x="0" y="33072"/>
                  <a:pt x="1738" y="34810"/>
                  <a:pt x="3881" y="34810"/>
                </a:cubicBezTo>
                <a:lnTo>
                  <a:pt x="29170" y="34810"/>
                </a:lnTo>
                <a:lnTo>
                  <a:pt x="26956" y="36572"/>
                </a:lnTo>
                <a:cubicBezTo>
                  <a:pt x="25241" y="37918"/>
                  <a:pt x="24956" y="40394"/>
                  <a:pt x="26301" y="42109"/>
                </a:cubicBezTo>
                <a:lnTo>
                  <a:pt x="26789" y="42704"/>
                </a:lnTo>
                <a:cubicBezTo>
                  <a:pt x="27563" y="43690"/>
                  <a:pt x="28711" y="44204"/>
                  <a:pt x="29873" y="44204"/>
                </a:cubicBezTo>
                <a:cubicBezTo>
                  <a:pt x="30731" y="44204"/>
                  <a:pt x="31597" y="43923"/>
                  <a:pt x="32325" y="43347"/>
                </a:cubicBezTo>
                <a:lnTo>
                  <a:pt x="54078" y="26107"/>
                </a:lnTo>
                <a:cubicBezTo>
                  <a:pt x="54519" y="25880"/>
                  <a:pt x="54912" y="25571"/>
                  <a:pt x="55245" y="25178"/>
                </a:cubicBezTo>
                <a:cubicBezTo>
                  <a:pt x="56209" y="24392"/>
                  <a:pt x="56698" y="23237"/>
                  <a:pt x="56686" y="22070"/>
                </a:cubicBezTo>
                <a:cubicBezTo>
                  <a:pt x="56709" y="20915"/>
                  <a:pt x="56209" y="19761"/>
                  <a:pt x="55257" y="18975"/>
                </a:cubicBezTo>
                <a:cubicBezTo>
                  <a:pt x="54924" y="18582"/>
                  <a:pt x="54531" y="18272"/>
                  <a:pt x="54090" y="18046"/>
                </a:cubicBezTo>
                <a:lnTo>
                  <a:pt x="32361" y="854"/>
                </a:lnTo>
                <a:cubicBezTo>
                  <a:pt x="31640" y="279"/>
                  <a:pt x="30780" y="1"/>
                  <a:pt x="299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white"/>
                </a:solidFill>
                <a:latin typeface="Ubuntu" panose="020B0504030602030204" pitchFamily="34" charset="0"/>
              </a:rPr>
              <a:t>Secondary</a:t>
            </a:r>
            <a:br>
              <a:rPr lang="en-GB" sz="1200" b="1" dirty="0">
                <a:solidFill>
                  <a:prstClr val="white"/>
                </a:solidFill>
                <a:latin typeface="Ubuntu" panose="020B0504030602030204" pitchFamily="34" charset="0"/>
              </a:rPr>
            </a:br>
            <a:r>
              <a:rPr lang="en-GB" sz="1200" b="1" dirty="0">
                <a:solidFill>
                  <a:prstClr val="white"/>
                </a:solidFill>
                <a:latin typeface="Ubuntu" panose="020B0504030602030204" pitchFamily="34" charset="0"/>
              </a:rPr>
              <a:t>school</a:t>
            </a:r>
            <a:endParaRPr kumimoji="0" lang="en-GB" sz="1200" b="1" i="0" u="none" strike="noStrike" kern="1200" cap="none" spc="0" normalizeH="0" baseline="0" noProof="0" dirty="0">
              <a:ln>
                <a:noFill/>
              </a:ln>
              <a:solidFill>
                <a:prstClr val="white"/>
              </a:solidFill>
              <a:effectLst/>
              <a:uLnTx/>
              <a:uFillTx/>
              <a:latin typeface="Ubuntu" panose="020B0504030602030204" pitchFamily="34" charset="0"/>
              <a:ea typeface="+mn-ea"/>
              <a:cs typeface="+mn-cs"/>
            </a:endParaRPr>
          </a:p>
        </p:txBody>
      </p:sp>
      <p:sp>
        <p:nvSpPr>
          <p:cNvPr id="15" name="Google Shape;97;p16">
            <a:extLst>
              <a:ext uri="{FF2B5EF4-FFF2-40B4-BE49-F238E27FC236}">
                <a16:creationId xmlns:a16="http://schemas.microsoft.com/office/drawing/2014/main" id="{52CEEF28-BFA4-F4EA-63AC-90CE08A35151}"/>
              </a:ext>
            </a:extLst>
          </p:cNvPr>
          <p:cNvSpPr txBox="1"/>
          <p:nvPr/>
        </p:nvSpPr>
        <p:spPr>
          <a:xfrm>
            <a:off x="6032500" y="4068075"/>
            <a:ext cx="2374900" cy="2160000"/>
          </a:xfrm>
          <a:prstGeom prst="rect">
            <a:avLst/>
          </a:prstGeom>
          <a:noFill/>
          <a:ln>
            <a:noFill/>
          </a:ln>
        </p:spPr>
        <p:txBody>
          <a:bodyPr spcFirstLastPara="1" wrap="square" lIns="91425" tIns="91425" rIns="91425" bIns="91425" anchor="t" anchorCtr="0">
            <a:noAutofit/>
          </a:bodyPr>
          <a:lstStyle/>
          <a:p>
            <a:pPr algn="ctr"/>
            <a:r>
              <a:rPr lang="en-GB" sz="1200" b="1" dirty="0">
                <a:solidFill>
                  <a:schemeClr val="accent5"/>
                </a:solidFill>
                <a:latin typeface="Ubuntu" panose="020B0504030602030204" pitchFamily="34" charset="0"/>
                <a:ea typeface="Roboto"/>
                <a:cs typeface="Roboto"/>
                <a:sym typeface="Roboto"/>
              </a:rPr>
              <a:t>Action to support pupils at risk of exclusion, promotion of life building skills, sports and extracurricular activities, whole-school promotion of good mental health</a:t>
            </a:r>
          </a:p>
        </p:txBody>
      </p:sp>
      <p:sp>
        <p:nvSpPr>
          <p:cNvPr id="20" name="Google Shape;100;p16">
            <a:extLst>
              <a:ext uri="{FF2B5EF4-FFF2-40B4-BE49-F238E27FC236}">
                <a16:creationId xmlns:a16="http://schemas.microsoft.com/office/drawing/2014/main" id="{8818E672-CFC4-A1BF-D4A8-C2D976F92180}"/>
              </a:ext>
            </a:extLst>
          </p:cNvPr>
          <p:cNvSpPr/>
          <p:nvPr/>
        </p:nvSpPr>
        <p:spPr>
          <a:xfrm>
            <a:off x="5002468" y="2797800"/>
            <a:ext cx="1590354" cy="1206769"/>
          </a:xfrm>
          <a:custGeom>
            <a:avLst/>
            <a:gdLst/>
            <a:ahLst/>
            <a:cxnLst/>
            <a:rect l="l" t="t" r="r" b="b"/>
            <a:pathLst>
              <a:path w="56711" h="44204" extrusionOk="0">
                <a:moveTo>
                  <a:pt x="29934" y="1"/>
                </a:moveTo>
                <a:cubicBezTo>
                  <a:pt x="28768" y="1"/>
                  <a:pt x="27613" y="515"/>
                  <a:pt x="26837" y="1496"/>
                </a:cubicBezTo>
                <a:lnTo>
                  <a:pt x="26349" y="2104"/>
                </a:lnTo>
                <a:cubicBezTo>
                  <a:pt x="25004" y="3806"/>
                  <a:pt x="25278" y="6283"/>
                  <a:pt x="26992" y="7640"/>
                </a:cubicBezTo>
                <a:lnTo>
                  <a:pt x="29290" y="9462"/>
                </a:lnTo>
                <a:lnTo>
                  <a:pt x="3882" y="9462"/>
                </a:lnTo>
                <a:cubicBezTo>
                  <a:pt x="1739" y="9462"/>
                  <a:pt x="1" y="11200"/>
                  <a:pt x="1" y="13343"/>
                </a:cubicBezTo>
                <a:lnTo>
                  <a:pt x="1" y="30929"/>
                </a:lnTo>
                <a:cubicBezTo>
                  <a:pt x="1" y="33072"/>
                  <a:pt x="1739" y="34810"/>
                  <a:pt x="3882" y="34810"/>
                </a:cubicBezTo>
                <a:lnTo>
                  <a:pt x="29183" y="34810"/>
                </a:lnTo>
                <a:lnTo>
                  <a:pt x="26956" y="36572"/>
                </a:lnTo>
                <a:cubicBezTo>
                  <a:pt x="25254" y="37918"/>
                  <a:pt x="24968" y="40394"/>
                  <a:pt x="26313" y="42109"/>
                </a:cubicBezTo>
                <a:lnTo>
                  <a:pt x="26790" y="42704"/>
                </a:lnTo>
                <a:cubicBezTo>
                  <a:pt x="27570" y="43690"/>
                  <a:pt x="28721" y="44204"/>
                  <a:pt x="29882" y="44204"/>
                </a:cubicBezTo>
                <a:cubicBezTo>
                  <a:pt x="30740" y="44204"/>
                  <a:pt x="31603" y="43923"/>
                  <a:pt x="32326" y="43347"/>
                </a:cubicBezTo>
                <a:lnTo>
                  <a:pt x="54091" y="26107"/>
                </a:lnTo>
                <a:cubicBezTo>
                  <a:pt x="54519" y="25880"/>
                  <a:pt x="54924" y="25571"/>
                  <a:pt x="55258" y="25178"/>
                </a:cubicBezTo>
                <a:cubicBezTo>
                  <a:pt x="56222" y="24392"/>
                  <a:pt x="56710" y="23237"/>
                  <a:pt x="56686" y="22070"/>
                </a:cubicBezTo>
                <a:cubicBezTo>
                  <a:pt x="56710" y="20915"/>
                  <a:pt x="56222" y="19761"/>
                  <a:pt x="55258" y="18975"/>
                </a:cubicBezTo>
                <a:cubicBezTo>
                  <a:pt x="54924" y="18582"/>
                  <a:pt x="54531" y="18272"/>
                  <a:pt x="54103" y="18046"/>
                </a:cubicBezTo>
                <a:lnTo>
                  <a:pt x="32374" y="854"/>
                </a:lnTo>
                <a:cubicBezTo>
                  <a:pt x="31652" y="279"/>
                  <a:pt x="30790" y="1"/>
                  <a:pt x="2993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Ubuntu" panose="020B0504030602030204" pitchFamily="34" charset="0"/>
                <a:ea typeface="+mn-ea"/>
                <a:cs typeface="+mn-cs"/>
              </a:rPr>
              <a:t>Primary</a:t>
            </a:r>
            <a:br>
              <a:rPr kumimoji="0" lang="en-GB" sz="1200" b="1" i="0" u="none" strike="noStrike" kern="1200" cap="none" spc="0" normalizeH="0" baseline="0" noProof="0" dirty="0">
                <a:ln>
                  <a:noFill/>
                </a:ln>
                <a:effectLst/>
                <a:uLnTx/>
                <a:uFillTx/>
                <a:latin typeface="Ubuntu" panose="020B0504030602030204" pitchFamily="34" charset="0"/>
                <a:ea typeface="+mn-ea"/>
                <a:cs typeface="+mn-cs"/>
              </a:rPr>
            </a:br>
            <a:r>
              <a:rPr kumimoji="0" lang="en-GB" sz="1200" b="1" i="0" u="none" strike="noStrike" kern="1200" cap="none" spc="0" normalizeH="0" baseline="0" noProof="0" dirty="0">
                <a:ln>
                  <a:noFill/>
                </a:ln>
                <a:effectLst/>
                <a:uLnTx/>
                <a:uFillTx/>
                <a:latin typeface="Ubuntu" panose="020B0504030602030204" pitchFamily="34" charset="0"/>
                <a:ea typeface="+mn-ea"/>
                <a:cs typeface="+mn-cs"/>
              </a:rPr>
              <a:t>school</a:t>
            </a:r>
          </a:p>
        </p:txBody>
      </p:sp>
      <p:sp>
        <p:nvSpPr>
          <p:cNvPr id="22" name="Google Shape;106;p16">
            <a:extLst>
              <a:ext uri="{FF2B5EF4-FFF2-40B4-BE49-F238E27FC236}">
                <a16:creationId xmlns:a16="http://schemas.microsoft.com/office/drawing/2014/main" id="{A71ED738-2EC6-6E17-E6CF-7E880DC7935C}"/>
              </a:ext>
            </a:extLst>
          </p:cNvPr>
          <p:cNvSpPr txBox="1"/>
          <p:nvPr/>
        </p:nvSpPr>
        <p:spPr>
          <a:xfrm>
            <a:off x="4694445" y="951669"/>
            <a:ext cx="2226646" cy="1800000"/>
          </a:xfrm>
          <a:prstGeom prst="rect">
            <a:avLst/>
          </a:prstGeom>
          <a:noFill/>
          <a:ln>
            <a:noFill/>
          </a:ln>
        </p:spPr>
        <p:txBody>
          <a:bodyPr spcFirstLastPara="1" wrap="square" lIns="91425" tIns="91425" rIns="91425" bIns="91425" anchor="b" anchorCtr="0">
            <a:noAutofit/>
          </a:bodyPr>
          <a:lstStyle/>
          <a:p>
            <a:pPr algn="ctr"/>
            <a:r>
              <a:rPr lang="en-GB" sz="1200" b="1" dirty="0">
                <a:solidFill>
                  <a:schemeClr val="accent4"/>
                </a:solidFill>
                <a:latin typeface="Ubuntu" panose="020B0504030602030204" pitchFamily="34" charset="0"/>
                <a:ea typeface="Roboto"/>
                <a:cs typeface="Roboto"/>
                <a:sym typeface="Roboto"/>
              </a:rPr>
              <a:t>Screening for acute brain injury and behavioural difficulties, ACE-informed school environments, preventative action for school exclusions</a:t>
            </a:r>
            <a:endParaRPr lang="en-GB" sz="1200" b="1" dirty="0">
              <a:solidFill>
                <a:schemeClr val="accent4"/>
              </a:solidFill>
              <a:latin typeface="Ubuntu" panose="020B0504030602030204" pitchFamily="34" charset="0"/>
              <a:ea typeface="Fira Sans Extra Condensed Medium"/>
              <a:cs typeface="Fira Sans Extra Condensed Medium"/>
              <a:sym typeface="Fira Sans Extra Condensed Medium"/>
            </a:endParaRPr>
          </a:p>
        </p:txBody>
      </p:sp>
      <p:sp>
        <p:nvSpPr>
          <p:cNvPr id="29" name="Google Shape;109;p16">
            <a:extLst>
              <a:ext uri="{FF2B5EF4-FFF2-40B4-BE49-F238E27FC236}">
                <a16:creationId xmlns:a16="http://schemas.microsoft.com/office/drawing/2014/main" id="{820E5029-546B-D941-2275-536389C887F0}"/>
              </a:ext>
            </a:extLst>
          </p:cNvPr>
          <p:cNvSpPr/>
          <p:nvPr/>
        </p:nvSpPr>
        <p:spPr>
          <a:xfrm>
            <a:off x="3559469" y="2797800"/>
            <a:ext cx="1590327" cy="1206769"/>
          </a:xfrm>
          <a:custGeom>
            <a:avLst/>
            <a:gdLst/>
            <a:ahLst/>
            <a:cxnLst/>
            <a:rect l="l" t="t" r="r" b="b"/>
            <a:pathLst>
              <a:path w="56710" h="44204" extrusionOk="0">
                <a:moveTo>
                  <a:pt x="29925" y="1"/>
                </a:moveTo>
                <a:cubicBezTo>
                  <a:pt x="28761" y="1"/>
                  <a:pt x="27607" y="515"/>
                  <a:pt x="26825" y="1496"/>
                </a:cubicBezTo>
                <a:lnTo>
                  <a:pt x="26349" y="2104"/>
                </a:lnTo>
                <a:cubicBezTo>
                  <a:pt x="24991" y="3806"/>
                  <a:pt x="25277" y="6283"/>
                  <a:pt x="26980" y="7640"/>
                </a:cubicBezTo>
                <a:lnTo>
                  <a:pt x="29290" y="9462"/>
                </a:lnTo>
                <a:lnTo>
                  <a:pt x="3882" y="9462"/>
                </a:lnTo>
                <a:cubicBezTo>
                  <a:pt x="1739" y="9462"/>
                  <a:pt x="0" y="11200"/>
                  <a:pt x="0" y="13343"/>
                </a:cubicBezTo>
                <a:lnTo>
                  <a:pt x="0" y="30929"/>
                </a:lnTo>
                <a:cubicBezTo>
                  <a:pt x="0" y="33072"/>
                  <a:pt x="1739" y="34810"/>
                  <a:pt x="3882" y="34810"/>
                </a:cubicBezTo>
                <a:lnTo>
                  <a:pt x="29182" y="34810"/>
                </a:lnTo>
                <a:lnTo>
                  <a:pt x="26956" y="36572"/>
                </a:lnTo>
                <a:cubicBezTo>
                  <a:pt x="25241" y="37918"/>
                  <a:pt x="24956" y="40394"/>
                  <a:pt x="26313" y="42109"/>
                </a:cubicBezTo>
                <a:lnTo>
                  <a:pt x="26789" y="42704"/>
                </a:lnTo>
                <a:cubicBezTo>
                  <a:pt x="27563" y="43690"/>
                  <a:pt x="28711" y="44204"/>
                  <a:pt x="29873" y="44204"/>
                </a:cubicBezTo>
                <a:cubicBezTo>
                  <a:pt x="30731" y="44204"/>
                  <a:pt x="31597" y="43923"/>
                  <a:pt x="32326" y="43347"/>
                </a:cubicBezTo>
                <a:lnTo>
                  <a:pt x="54078" y="26107"/>
                </a:lnTo>
                <a:cubicBezTo>
                  <a:pt x="54519" y="25880"/>
                  <a:pt x="54912" y="25571"/>
                  <a:pt x="55245" y="25178"/>
                </a:cubicBezTo>
                <a:cubicBezTo>
                  <a:pt x="56210" y="24392"/>
                  <a:pt x="56698" y="23237"/>
                  <a:pt x="56686" y="22070"/>
                </a:cubicBezTo>
                <a:cubicBezTo>
                  <a:pt x="56710" y="20915"/>
                  <a:pt x="56222" y="19761"/>
                  <a:pt x="55257" y="18975"/>
                </a:cubicBezTo>
                <a:cubicBezTo>
                  <a:pt x="54924" y="18582"/>
                  <a:pt x="54531" y="18272"/>
                  <a:pt x="54090" y="18046"/>
                </a:cubicBezTo>
                <a:lnTo>
                  <a:pt x="32361" y="854"/>
                </a:lnTo>
                <a:cubicBezTo>
                  <a:pt x="31640" y="279"/>
                  <a:pt x="30780" y="1"/>
                  <a:pt x="2992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Early years</a:t>
            </a:r>
          </a:p>
        </p:txBody>
      </p:sp>
      <p:sp>
        <p:nvSpPr>
          <p:cNvPr id="31" name="Google Shape;130;p16">
            <a:extLst>
              <a:ext uri="{FF2B5EF4-FFF2-40B4-BE49-F238E27FC236}">
                <a16:creationId xmlns:a16="http://schemas.microsoft.com/office/drawing/2014/main" id="{0A174A5F-AA13-818E-F397-DB61AE97B81A}"/>
              </a:ext>
            </a:extLst>
          </p:cNvPr>
          <p:cNvSpPr txBox="1"/>
          <p:nvPr/>
        </p:nvSpPr>
        <p:spPr>
          <a:xfrm>
            <a:off x="3035531" y="4068075"/>
            <a:ext cx="2568587" cy="2160000"/>
          </a:xfrm>
          <a:prstGeom prst="rect">
            <a:avLst/>
          </a:prstGeom>
          <a:noFill/>
          <a:ln>
            <a:noFill/>
          </a:ln>
        </p:spPr>
        <p:txBody>
          <a:bodyPr spcFirstLastPara="1" wrap="square" lIns="91425" tIns="91425" rIns="91425" bIns="91425" anchor="t" anchorCtr="0">
            <a:noAutofit/>
          </a:bodyPr>
          <a:lstStyle/>
          <a:p>
            <a:pPr algn="ctr"/>
            <a:r>
              <a:rPr lang="en-GB" sz="1200" b="1" dirty="0">
                <a:solidFill>
                  <a:schemeClr val="accent3"/>
                </a:solidFill>
                <a:latin typeface="Ubuntu" panose="020B0504030602030204" pitchFamily="34" charset="0"/>
                <a:ea typeface="Roboto"/>
                <a:cs typeface="Roboto"/>
                <a:sym typeface="Roboto"/>
              </a:rPr>
              <a:t>Healthy Child Programme, ready to learn interventions to promote school readiness, health visiting, wrap-around support for high risk families, early identification of communication and behavioural difficulties </a:t>
            </a:r>
          </a:p>
        </p:txBody>
      </p:sp>
      <p:sp>
        <p:nvSpPr>
          <p:cNvPr id="53" name="Google Shape;134;p16">
            <a:extLst>
              <a:ext uri="{FF2B5EF4-FFF2-40B4-BE49-F238E27FC236}">
                <a16:creationId xmlns:a16="http://schemas.microsoft.com/office/drawing/2014/main" id="{7E82F823-1B95-78D8-5EF9-55682BA296A9}"/>
              </a:ext>
            </a:extLst>
          </p:cNvPr>
          <p:cNvSpPr/>
          <p:nvPr/>
        </p:nvSpPr>
        <p:spPr>
          <a:xfrm>
            <a:off x="2116441" y="2716065"/>
            <a:ext cx="1590354" cy="1288505"/>
          </a:xfrm>
          <a:custGeom>
            <a:avLst/>
            <a:gdLst/>
            <a:ahLst/>
            <a:cxnLst/>
            <a:rect l="l" t="t" r="r" b="b"/>
            <a:pathLst>
              <a:path w="56711" h="44204" extrusionOk="0">
                <a:moveTo>
                  <a:pt x="29934" y="1"/>
                </a:moveTo>
                <a:cubicBezTo>
                  <a:pt x="28768" y="1"/>
                  <a:pt x="27613" y="515"/>
                  <a:pt x="26838" y="1496"/>
                </a:cubicBezTo>
                <a:lnTo>
                  <a:pt x="26349" y="2104"/>
                </a:lnTo>
                <a:cubicBezTo>
                  <a:pt x="25004" y="3806"/>
                  <a:pt x="25278" y="6283"/>
                  <a:pt x="26992" y="7640"/>
                </a:cubicBezTo>
                <a:lnTo>
                  <a:pt x="29290" y="9462"/>
                </a:lnTo>
                <a:lnTo>
                  <a:pt x="3882" y="9462"/>
                </a:lnTo>
                <a:cubicBezTo>
                  <a:pt x="1739" y="9462"/>
                  <a:pt x="1" y="11200"/>
                  <a:pt x="1" y="13343"/>
                </a:cubicBezTo>
                <a:lnTo>
                  <a:pt x="1" y="30929"/>
                </a:lnTo>
                <a:cubicBezTo>
                  <a:pt x="1" y="33072"/>
                  <a:pt x="1739" y="34810"/>
                  <a:pt x="3882" y="34810"/>
                </a:cubicBezTo>
                <a:lnTo>
                  <a:pt x="29183" y="34810"/>
                </a:lnTo>
                <a:lnTo>
                  <a:pt x="26957" y="36572"/>
                </a:lnTo>
                <a:cubicBezTo>
                  <a:pt x="25254" y="37918"/>
                  <a:pt x="24968" y="40394"/>
                  <a:pt x="26314" y="42109"/>
                </a:cubicBezTo>
                <a:lnTo>
                  <a:pt x="26790" y="42704"/>
                </a:lnTo>
                <a:cubicBezTo>
                  <a:pt x="27571" y="43690"/>
                  <a:pt x="28722" y="44204"/>
                  <a:pt x="29885" y="44204"/>
                </a:cubicBezTo>
                <a:cubicBezTo>
                  <a:pt x="30744" y="44204"/>
                  <a:pt x="31610" y="43923"/>
                  <a:pt x="32338" y="43347"/>
                </a:cubicBezTo>
                <a:lnTo>
                  <a:pt x="54091" y="26107"/>
                </a:lnTo>
                <a:cubicBezTo>
                  <a:pt x="54520" y="25880"/>
                  <a:pt x="54924" y="25571"/>
                  <a:pt x="55258" y="25178"/>
                </a:cubicBezTo>
                <a:cubicBezTo>
                  <a:pt x="56222" y="24392"/>
                  <a:pt x="56710" y="23237"/>
                  <a:pt x="56698" y="22070"/>
                </a:cubicBezTo>
                <a:cubicBezTo>
                  <a:pt x="56710" y="20915"/>
                  <a:pt x="56222" y="19761"/>
                  <a:pt x="55270" y="18975"/>
                </a:cubicBezTo>
                <a:cubicBezTo>
                  <a:pt x="54924" y="18582"/>
                  <a:pt x="54531" y="18272"/>
                  <a:pt x="54103" y="18046"/>
                </a:cubicBezTo>
                <a:lnTo>
                  <a:pt x="32374" y="854"/>
                </a:lnTo>
                <a:cubicBezTo>
                  <a:pt x="31653" y="279"/>
                  <a:pt x="30790" y="1"/>
                  <a:pt x="299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dirty="0">
                <a:solidFill>
                  <a:schemeClr val="bg1"/>
                </a:solidFill>
                <a:latin typeface="Ubuntu" panose="020B0504030602030204" pitchFamily="34" charset="0"/>
              </a:rPr>
              <a:t>Pregnancy</a:t>
            </a:r>
            <a:endParaRPr sz="1200" b="1" dirty="0">
              <a:solidFill>
                <a:schemeClr val="bg1"/>
              </a:solidFill>
              <a:latin typeface="Ubuntu" panose="020B0504030602030204" pitchFamily="34" charset="0"/>
            </a:endParaRPr>
          </a:p>
        </p:txBody>
      </p:sp>
      <p:sp>
        <p:nvSpPr>
          <p:cNvPr id="55" name="Google Shape;139;p16">
            <a:extLst>
              <a:ext uri="{FF2B5EF4-FFF2-40B4-BE49-F238E27FC236}">
                <a16:creationId xmlns:a16="http://schemas.microsoft.com/office/drawing/2014/main" id="{BD8CCBFD-F698-662A-64D6-6204C1BF755F}"/>
              </a:ext>
            </a:extLst>
          </p:cNvPr>
          <p:cNvSpPr txBox="1"/>
          <p:nvPr/>
        </p:nvSpPr>
        <p:spPr>
          <a:xfrm>
            <a:off x="1744919" y="951669"/>
            <a:ext cx="2283070" cy="1800000"/>
          </a:xfrm>
          <a:prstGeom prst="rect">
            <a:avLst/>
          </a:prstGeom>
          <a:noFill/>
          <a:ln>
            <a:noFill/>
          </a:ln>
        </p:spPr>
        <p:txBody>
          <a:bodyPr spcFirstLastPara="1" wrap="square" lIns="91425" tIns="91425" rIns="91425" bIns="91425" anchor="b" anchorCtr="0">
            <a:noAutofit/>
          </a:bodyPr>
          <a:lstStyle/>
          <a:p>
            <a:pPr algn="ctr"/>
            <a:r>
              <a:rPr lang="en-GB" sz="1200" b="1" dirty="0">
                <a:solidFill>
                  <a:schemeClr val="accent2"/>
                </a:solidFill>
                <a:latin typeface="Ubuntu" panose="020B0504030602030204" pitchFamily="34" charset="0"/>
                <a:ea typeface="Roboto"/>
                <a:cs typeface="Roboto"/>
                <a:sym typeface="Roboto"/>
              </a:rPr>
              <a:t>Encouraging a healthy pregnancy: support to mother for good nutrition, breastfeeding, access to substance misuse and mental health services</a:t>
            </a:r>
          </a:p>
        </p:txBody>
      </p:sp>
      <p:sp>
        <p:nvSpPr>
          <p:cNvPr id="61" name="Google Shape;142;p16">
            <a:extLst>
              <a:ext uri="{FF2B5EF4-FFF2-40B4-BE49-F238E27FC236}">
                <a16:creationId xmlns:a16="http://schemas.microsoft.com/office/drawing/2014/main" id="{1B0F592B-3C19-6D67-CF95-1B8445CFD8DE}"/>
              </a:ext>
            </a:extLst>
          </p:cNvPr>
          <p:cNvSpPr/>
          <p:nvPr/>
        </p:nvSpPr>
        <p:spPr>
          <a:xfrm>
            <a:off x="706664" y="2797800"/>
            <a:ext cx="1548183" cy="1206769"/>
          </a:xfrm>
          <a:custGeom>
            <a:avLst/>
            <a:gdLst/>
            <a:ahLst/>
            <a:cxnLst/>
            <a:rect l="l" t="t" r="r" b="b"/>
            <a:pathLst>
              <a:path w="56710" h="44204" extrusionOk="0">
                <a:moveTo>
                  <a:pt x="29925" y="1"/>
                </a:moveTo>
                <a:cubicBezTo>
                  <a:pt x="28762" y="1"/>
                  <a:pt x="27608" y="515"/>
                  <a:pt x="26825" y="1496"/>
                </a:cubicBezTo>
                <a:lnTo>
                  <a:pt x="26349" y="2104"/>
                </a:lnTo>
                <a:cubicBezTo>
                  <a:pt x="24992" y="3806"/>
                  <a:pt x="25277" y="6283"/>
                  <a:pt x="26980" y="7640"/>
                </a:cubicBezTo>
                <a:lnTo>
                  <a:pt x="29290" y="9462"/>
                </a:lnTo>
                <a:lnTo>
                  <a:pt x="3882" y="9462"/>
                </a:lnTo>
                <a:cubicBezTo>
                  <a:pt x="1739" y="9462"/>
                  <a:pt x="0" y="11200"/>
                  <a:pt x="0" y="13343"/>
                </a:cubicBezTo>
                <a:lnTo>
                  <a:pt x="0" y="30929"/>
                </a:lnTo>
                <a:cubicBezTo>
                  <a:pt x="0" y="33072"/>
                  <a:pt x="1739" y="34810"/>
                  <a:pt x="3882" y="34810"/>
                </a:cubicBezTo>
                <a:lnTo>
                  <a:pt x="29183" y="34810"/>
                </a:lnTo>
                <a:lnTo>
                  <a:pt x="26956" y="36572"/>
                </a:lnTo>
                <a:cubicBezTo>
                  <a:pt x="25254" y="37918"/>
                  <a:pt x="24956" y="40394"/>
                  <a:pt x="26313" y="42109"/>
                </a:cubicBezTo>
                <a:lnTo>
                  <a:pt x="26789" y="42704"/>
                </a:lnTo>
                <a:cubicBezTo>
                  <a:pt x="27563" y="43690"/>
                  <a:pt x="28715" y="44204"/>
                  <a:pt x="29878" y="44204"/>
                </a:cubicBezTo>
                <a:cubicBezTo>
                  <a:pt x="30738" y="44204"/>
                  <a:pt x="31603" y="43923"/>
                  <a:pt x="32326" y="43347"/>
                </a:cubicBezTo>
                <a:lnTo>
                  <a:pt x="54091" y="26107"/>
                </a:lnTo>
                <a:cubicBezTo>
                  <a:pt x="54519" y="25880"/>
                  <a:pt x="54912" y="25571"/>
                  <a:pt x="55257" y="25178"/>
                </a:cubicBezTo>
                <a:cubicBezTo>
                  <a:pt x="56210" y="24392"/>
                  <a:pt x="56710" y="23237"/>
                  <a:pt x="56686" y="22070"/>
                </a:cubicBezTo>
                <a:cubicBezTo>
                  <a:pt x="56710" y="20915"/>
                  <a:pt x="56222" y="19761"/>
                  <a:pt x="55257" y="18975"/>
                </a:cubicBezTo>
                <a:cubicBezTo>
                  <a:pt x="54924" y="18582"/>
                  <a:pt x="54531" y="18272"/>
                  <a:pt x="54091" y="18046"/>
                </a:cubicBezTo>
                <a:lnTo>
                  <a:pt x="32362" y="854"/>
                </a:lnTo>
                <a:cubicBezTo>
                  <a:pt x="31640" y="279"/>
                  <a:pt x="30780" y="1"/>
                  <a:pt x="29925" y="1"/>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b="1" dirty="0">
                <a:solidFill>
                  <a:schemeClr val="bg1"/>
                </a:solidFill>
                <a:latin typeface="Ubuntu" panose="020B0504030602030204" pitchFamily="34" charset="0"/>
              </a:rPr>
              <a:t>Pre-conception</a:t>
            </a:r>
            <a:endParaRPr sz="1200" b="1" dirty="0">
              <a:solidFill>
                <a:schemeClr val="bg1"/>
              </a:solidFill>
              <a:latin typeface="Ubuntu" panose="020B0504030602030204" pitchFamily="34" charset="0"/>
            </a:endParaRPr>
          </a:p>
        </p:txBody>
      </p:sp>
      <p:sp>
        <p:nvSpPr>
          <p:cNvPr id="14336" name="Google Shape;147;p16">
            <a:extLst>
              <a:ext uri="{FF2B5EF4-FFF2-40B4-BE49-F238E27FC236}">
                <a16:creationId xmlns:a16="http://schemas.microsoft.com/office/drawing/2014/main" id="{BE7141B3-4B6D-E612-08B1-D0D9A5E2B7C4}"/>
              </a:ext>
            </a:extLst>
          </p:cNvPr>
          <p:cNvSpPr txBox="1"/>
          <p:nvPr/>
        </p:nvSpPr>
        <p:spPr>
          <a:xfrm>
            <a:off x="426806" y="4068075"/>
            <a:ext cx="1980000" cy="2160000"/>
          </a:xfrm>
          <a:prstGeom prst="rect">
            <a:avLst/>
          </a:prstGeom>
          <a:noFill/>
          <a:ln>
            <a:noFill/>
          </a:ln>
        </p:spPr>
        <p:txBody>
          <a:bodyPr spcFirstLastPara="1" wrap="square" lIns="91425" tIns="91425" rIns="91425" bIns="91425" anchor="t" anchorCtr="0">
            <a:noAutofit/>
          </a:bodyPr>
          <a:lstStyle/>
          <a:p>
            <a:pPr algn="ctr"/>
            <a:r>
              <a:rPr lang="en-GB" sz="1200" b="1" dirty="0">
                <a:solidFill>
                  <a:schemeClr val="tx2"/>
                </a:solidFill>
                <a:latin typeface="Ubuntu" panose="020B0504030602030204" pitchFamily="34" charset="0"/>
                <a:ea typeface="Roboto"/>
                <a:cs typeface="Roboto"/>
                <a:sym typeface="Roboto"/>
              </a:rPr>
              <a:t>Fit for pregnancy</a:t>
            </a:r>
          </a:p>
        </p:txBody>
      </p:sp>
      <p:pic>
        <p:nvPicPr>
          <p:cNvPr id="14359" name="Graphic 14358" descr="Star with solid fill">
            <a:extLst>
              <a:ext uri="{FF2B5EF4-FFF2-40B4-BE49-F238E27FC236}">
                <a16:creationId xmlns:a16="http://schemas.microsoft.com/office/drawing/2014/main" id="{8C5D7E5D-4D49-ED00-EDC1-140E2FE626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57038" y="3178462"/>
            <a:ext cx="457200" cy="457200"/>
          </a:xfrm>
          <a:prstGeom prst="rect">
            <a:avLst/>
          </a:prstGeom>
        </p:spPr>
      </p:pic>
      <p:pic>
        <p:nvPicPr>
          <p:cNvPr id="14360" name="Graphic 14359" descr="Star with solid fill">
            <a:extLst>
              <a:ext uri="{FF2B5EF4-FFF2-40B4-BE49-F238E27FC236}">
                <a16:creationId xmlns:a16="http://schemas.microsoft.com/office/drawing/2014/main" id="{2E51C7A6-188E-3BAA-E833-653F1CE9F4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92258" y="3178462"/>
            <a:ext cx="457200" cy="457200"/>
          </a:xfrm>
          <a:prstGeom prst="rect">
            <a:avLst/>
          </a:prstGeom>
        </p:spPr>
      </p:pic>
      <p:pic>
        <p:nvPicPr>
          <p:cNvPr id="14361" name="Graphic 14360" descr="Star with solid fill">
            <a:extLst>
              <a:ext uri="{FF2B5EF4-FFF2-40B4-BE49-F238E27FC236}">
                <a16:creationId xmlns:a16="http://schemas.microsoft.com/office/drawing/2014/main" id="{55CF1CD9-1C2A-678D-D683-46B40B2A7B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27478" y="3178462"/>
            <a:ext cx="457200" cy="457200"/>
          </a:xfrm>
          <a:prstGeom prst="rect">
            <a:avLst/>
          </a:prstGeom>
        </p:spPr>
      </p:pic>
      <p:pic>
        <p:nvPicPr>
          <p:cNvPr id="14362" name="Graphic 14361" descr="Star with solid fill">
            <a:extLst>
              <a:ext uri="{FF2B5EF4-FFF2-40B4-BE49-F238E27FC236}">
                <a16:creationId xmlns:a16="http://schemas.microsoft.com/office/drawing/2014/main" id="{FDABC44D-7CFE-7FD4-526B-406E92FA97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38457" y="3178462"/>
            <a:ext cx="457200" cy="457200"/>
          </a:xfrm>
          <a:prstGeom prst="rect">
            <a:avLst/>
          </a:prstGeom>
        </p:spPr>
      </p:pic>
      <p:pic>
        <p:nvPicPr>
          <p:cNvPr id="14363" name="Graphic 14362" descr="Star with solid fill">
            <a:extLst>
              <a:ext uri="{FF2B5EF4-FFF2-40B4-BE49-F238E27FC236}">
                <a16:creationId xmlns:a16="http://schemas.microsoft.com/office/drawing/2014/main" id="{D0EBF27F-A57C-50F6-FD1B-936D26DE63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85672" y="3178462"/>
            <a:ext cx="457200" cy="457200"/>
          </a:xfrm>
          <a:prstGeom prst="rect">
            <a:avLst/>
          </a:prstGeom>
        </p:spPr>
      </p:pic>
      <p:pic>
        <p:nvPicPr>
          <p:cNvPr id="14364" name="Graphic 14363" descr="Star with solid fill">
            <a:extLst>
              <a:ext uri="{FF2B5EF4-FFF2-40B4-BE49-F238E27FC236}">
                <a16:creationId xmlns:a16="http://schemas.microsoft.com/office/drawing/2014/main" id="{233DB12D-9442-7A6F-C922-3309EA438D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5002" y="3178462"/>
            <a:ext cx="457200" cy="457200"/>
          </a:xfrm>
          <a:prstGeom prst="rect">
            <a:avLst/>
          </a:prstGeom>
        </p:spPr>
      </p:pic>
      <p:grpSp>
        <p:nvGrpSpPr>
          <p:cNvPr id="14370" name="Group 14369">
            <a:extLst>
              <a:ext uri="{FF2B5EF4-FFF2-40B4-BE49-F238E27FC236}">
                <a16:creationId xmlns:a16="http://schemas.microsoft.com/office/drawing/2014/main" id="{C5B83F3A-C444-EB19-08A3-365442A9AF25}"/>
              </a:ext>
            </a:extLst>
          </p:cNvPr>
          <p:cNvGrpSpPr/>
          <p:nvPr/>
        </p:nvGrpSpPr>
        <p:grpSpPr>
          <a:xfrm>
            <a:off x="1045908" y="4519827"/>
            <a:ext cx="1590326" cy="1583141"/>
            <a:chOff x="10285784" y="804459"/>
            <a:chExt cx="1590326" cy="1583141"/>
          </a:xfrm>
        </p:grpSpPr>
        <p:sp>
          <p:nvSpPr>
            <p:cNvPr id="14366" name="Rectangle 14365">
              <a:extLst>
                <a:ext uri="{FF2B5EF4-FFF2-40B4-BE49-F238E27FC236}">
                  <a16:creationId xmlns:a16="http://schemas.microsoft.com/office/drawing/2014/main" id="{8817111F-39AC-91F2-4A0E-954595E3DBA3}"/>
                </a:ext>
              </a:extLst>
            </p:cNvPr>
            <p:cNvSpPr/>
            <p:nvPr/>
          </p:nvSpPr>
          <p:spPr>
            <a:xfrm>
              <a:off x="10285784" y="804459"/>
              <a:ext cx="1590326" cy="158314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1200" dirty="0">
                  <a:solidFill>
                    <a:schemeClr val="tx1"/>
                  </a:solidFill>
                  <a:latin typeface="Ubuntu" panose="020B0504030602030204" pitchFamily="34" charset="0"/>
                </a:rPr>
                <a:t>At-risk transition points – opportunities for intervention</a:t>
              </a:r>
            </a:p>
          </p:txBody>
        </p:sp>
        <p:pic>
          <p:nvPicPr>
            <p:cNvPr id="14368" name="Graphic 14367" descr="Star with solid fill">
              <a:extLst>
                <a:ext uri="{FF2B5EF4-FFF2-40B4-BE49-F238E27FC236}">
                  <a16:creationId xmlns:a16="http://schemas.microsoft.com/office/drawing/2014/main" id="{3A77E16F-D7BF-AECF-DD29-4792B71035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46093" y="951669"/>
              <a:ext cx="457200" cy="457200"/>
            </a:xfrm>
            <a:prstGeom prst="rect">
              <a:avLst/>
            </a:prstGeom>
          </p:spPr>
        </p:pic>
      </p:grpSp>
    </p:spTree>
    <p:extLst>
      <p:ext uri="{BB962C8B-B14F-4D97-AF65-F5344CB8AC3E}">
        <p14:creationId xmlns:p14="http://schemas.microsoft.com/office/powerpoint/2010/main" val="3134258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68897" y="365125"/>
            <a:ext cx="5207101" cy="1807305"/>
          </a:xfrm>
        </p:spPr>
        <p:txBody>
          <a:bodyPr>
            <a:normAutofit/>
          </a:bodyPr>
          <a:lstStyle/>
          <a:p>
            <a:r>
              <a:rPr lang="en-GB" sz="4100" b="1" dirty="0"/>
              <a:t>Creating Resilient Children </a:t>
            </a:r>
          </a:p>
        </p:txBody>
      </p:sp>
      <p:pic>
        <p:nvPicPr>
          <p:cNvPr id="7" name="Picture 6">
            <a:extLst>
              <a:ext uri="{FF2B5EF4-FFF2-40B4-BE49-F238E27FC236}">
                <a16:creationId xmlns:a16="http://schemas.microsoft.com/office/drawing/2014/main" id="{DC16F76E-0096-E6CA-5E1C-CED0B845B27E}"/>
              </a:ext>
            </a:extLst>
          </p:cNvPr>
          <p:cNvPicPr>
            <a:picLocks noChangeAspect="1"/>
          </p:cNvPicPr>
          <p:nvPr/>
        </p:nvPicPr>
        <p:blipFill rotWithShape="1">
          <a:blip r:embed="rId3">
            <a:extLst>
              <a:ext uri="{28A0092B-C50C-407E-A947-70E740481C1C}">
                <a14:useLocalDpi xmlns:a14="http://schemas.microsoft.com/office/drawing/2010/main" val="0"/>
              </a:ext>
            </a:extLst>
          </a:blip>
          <a:srcRect l="20343" r="20343"/>
          <a:stretch/>
        </p:blipFill>
        <p:spPr>
          <a:xfrm>
            <a:off x="-15238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p:cNvSpPr>
            <a:spLocks noGrp="1"/>
          </p:cNvSpPr>
          <p:nvPr>
            <p:ph idx="1"/>
          </p:nvPr>
        </p:nvSpPr>
        <p:spPr>
          <a:xfrm>
            <a:off x="5938769" y="2172430"/>
            <a:ext cx="6072383" cy="4320445"/>
          </a:xfrm>
        </p:spPr>
        <p:txBody>
          <a:bodyPr>
            <a:noAutofit/>
          </a:bodyPr>
          <a:lstStyle/>
          <a:p>
            <a:pPr marL="0" indent="0">
              <a:buNone/>
            </a:pPr>
            <a:r>
              <a:rPr lang="en-US" altLang="en-US" sz="1600" dirty="0">
                <a:solidFill>
                  <a:schemeClr val="accent5"/>
                </a:solidFill>
              </a:rPr>
              <a:t>“A resilient child is one who bounces back from adversity and continues to function reasonably well, despite continued exposure to risk” </a:t>
            </a:r>
            <a:r>
              <a:rPr lang="en-US" altLang="en-US" sz="1600" i="1" dirty="0"/>
              <a:t>Gilligan, 1997</a:t>
            </a:r>
          </a:p>
          <a:p>
            <a:pPr marL="0" indent="0">
              <a:buNone/>
            </a:pPr>
            <a:r>
              <a:rPr lang="en-US" altLang="en-US" sz="1600" b="1" dirty="0">
                <a:solidFill>
                  <a:schemeClr val="tx2"/>
                </a:solidFill>
              </a:rPr>
              <a:t>Factors that promote resilience in all phases of the lifecycle: </a:t>
            </a:r>
          </a:p>
          <a:p>
            <a:r>
              <a:rPr lang="en-US" altLang="en-US" sz="1600" dirty="0"/>
              <a:t>Self-esteem and self confidence</a:t>
            </a:r>
          </a:p>
          <a:p>
            <a:r>
              <a:rPr lang="en-US" altLang="en-US" sz="1600" dirty="0"/>
              <a:t>Sense of self-efficacy/belief in ability to affect their own lives</a:t>
            </a:r>
          </a:p>
          <a:p>
            <a:r>
              <a:rPr lang="en-US" altLang="en-US" sz="1600" dirty="0"/>
              <a:t>A range of social, problem-solving approaches</a:t>
            </a:r>
          </a:p>
          <a:p>
            <a:r>
              <a:rPr lang="en-GB" sz="1600" dirty="0"/>
              <a:t>The presence of at least one unconditionally supportive parent or trusted adult</a:t>
            </a:r>
          </a:p>
          <a:p>
            <a:r>
              <a:rPr lang="en-US" altLang="en-US" sz="1600" dirty="0"/>
              <a:t>External support system - a</a:t>
            </a:r>
            <a:r>
              <a:rPr lang="en-GB" sz="1600" dirty="0"/>
              <a:t> committed mentor or other person from outside the family</a:t>
            </a:r>
          </a:p>
          <a:p>
            <a:r>
              <a:rPr lang="en-GB" sz="1600" dirty="0"/>
              <a:t>Participation in a range of extra-curricular activities</a:t>
            </a:r>
            <a:endParaRPr lang="en-US" altLang="en-US" sz="1600" dirty="0"/>
          </a:p>
          <a:p>
            <a:r>
              <a:rPr lang="en-GB" sz="1600" dirty="0"/>
              <a:t>The ability or opportunity to "make a difference" by helping others or through part time work</a:t>
            </a:r>
          </a:p>
        </p:txBody>
      </p:sp>
      <p:sp>
        <p:nvSpPr>
          <p:cNvPr id="14" name="TextBox 13">
            <a:extLst>
              <a:ext uri="{FF2B5EF4-FFF2-40B4-BE49-F238E27FC236}">
                <a16:creationId xmlns:a16="http://schemas.microsoft.com/office/drawing/2014/main" id="{D35DB47E-7E59-45F0-9A73-3F694FC58B29}"/>
              </a:ext>
            </a:extLst>
          </p:cNvPr>
          <p:cNvSpPr txBox="1"/>
          <p:nvPr/>
        </p:nvSpPr>
        <p:spPr>
          <a:xfrm>
            <a:off x="368300" y="6428959"/>
            <a:ext cx="3086100" cy="338554"/>
          </a:xfrm>
          <a:prstGeom prst="rect">
            <a:avLst/>
          </a:prstGeom>
          <a:noFill/>
        </p:spPr>
        <p:txBody>
          <a:bodyPr wrap="square" rtlCol="0">
            <a:spAutoFit/>
          </a:bodyPr>
          <a:lstStyle/>
          <a:p>
            <a:r>
              <a:rPr lang="en-GB" sz="1600" dirty="0">
                <a:solidFill>
                  <a:schemeClr val="bg1"/>
                </a:solidFill>
                <a:latin typeface="Ubuntu" panose="020B0504030602030204" pitchFamily="34" charset="0"/>
              </a:rPr>
              <a:t>Leave No One Behind</a:t>
            </a:r>
          </a:p>
        </p:txBody>
      </p:sp>
    </p:spTree>
    <p:extLst>
      <p:ext uri="{BB962C8B-B14F-4D97-AF65-F5344CB8AC3E}">
        <p14:creationId xmlns:p14="http://schemas.microsoft.com/office/powerpoint/2010/main" val="1700095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48493" y="2545960"/>
            <a:ext cx="3657596" cy="1325563"/>
          </a:xfrm>
        </p:spPr>
        <p:txBody>
          <a:bodyPr/>
          <a:lstStyle/>
          <a:p>
            <a:r>
              <a:rPr lang="en-GB" altLang="en-US" dirty="0"/>
              <a:t>Joining up the action</a:t>
            </a:r>
          </a:p>
        </p:txBody>
      </p:sp>
      <p:sp>
        <p:nvSpPr>
          <p:cNvPr id="7" name="Content Placeholder 6">
            <a:extLst>
              <a:ext uri="{FF2B5EF4-FFF2-40B4-BE49-F238E27FC236}">
                <a16:creationId xmlns:a16="http://schemas.microsoft.com/office/drawing/2014/main" id="{B875B4D2-DE0D-67F8-029C-4401D7BF3B22}"/>
              </a:ext>
            </a:extLst>
          </p:cNvPr>
          <p:cNvSpPr>
            <a:spLocks noGrp="1"/>
          </p:cNvSpPr>
          <p:nvPr>
            <p:ph sz="quarter" idx="10"/>
          </p:nvPr>
        </p:nvSpPr>
        <p:spPr>
          <a:xfrm>
            <a:off x="348493" y="6507244"/>
            <a:ext cx="6597998" cy="221599"/>
          </a:xfrm>
        </p:spPr>
        <p:txBody>
          <a:bodyPr/>
          <a:lstStyle/>
          <a:p>
            <a:r>
              <a:rPr lang="en-GB" dirty="0"/>
              <a:t>Leave No One Behind</a:t>
            </a:r>
          </a:p>
        </p:txBody>
      </p:sp>
      <p:pic>
        <p:nvPicPr>
          <p:cNvPr id="13316" name="Content Placeholder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31570" y="421800"/>
            <a:ext cx="8760430" cy="583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924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6CD568D-4B1B-243C-F336-35400B509995}"/>
              </a:ext>
            </a:extLst>
          </p:cNvPr>
          <p:cNvGraphicFramePr/>
          <p:nvPr>
            <p:extLst>
              <p:ext uri="{D42A27DB-BD31-4B8C-83A1-F6EECF244321}">
                <p14:modId xmlns:p14="http://schemas.microsoft.com/office/powerpoint/2010/main" val="1616848118"/>
              </p:ext>
            </p:extLst>
          </p:nvPr>
        </p:nvGraphicFramePr>
        <p:xfrm>
          <a:off x="3098800" y="469901"/>
          <a:ext cx="9093200" cy="5725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EDC5B786-960B-F2AB-E097-3736F591465B}"/>
              </a:ext>
            </a:extLst>
          </p:cNvPr>
          <p:cNvSpPr txBox="1">
            <a:spLocks/>
          </p:cNvSpPr>
          <p:nvPr/>
        </p:nvSpPr>
        <p:spPr>
          <a:xfrm>
            <a:off x="825504" y="1651001"/>
            <a:ext cx="3657596" cy="3314700"/>
          </a:xfrm>
          <a:prstGeom prst="rect">
            <a:avLst/>
          </a:prstGeom>
        </p:spPr>
        <p:txBody>
          <a:bodyPr vert="horz" lIns="91440" tIns="45720" rIns="91440" bIns="45720" rtlCol="0" anchor="ctr">
            <a:normAutofit/>
          </a:bodyPr>
          <a:lstStyle>
            <a:lvl1pPr algn="l" defTabSz="914373" rtl="0" eaLnBrk="1" latinLnBrk="0" hangingPunct="1">
              <a:lnSpc>
                <a:spcPct val="90000"/>
              </a:lnSpc>
              <a:spcBef>
                <a:spcPct val="0"/>
              </a:spcBef>
              <a:buNone/>
              <a:defRPr sz="4400" b="1" kern="1200">
                <a:solidFill>
                  <a:schemeClr val="tx2"/>
                </a:solidFill>
                <a:latin typeface="Ubuntu" panose="020B0504030602030204" pitchFamily="34" charset="0"/>
                <a:ea typeface="+mj-ea"/>
                <a:cs typeface="+mj-cs"/>
              </a:defRPr>
            </a:lvl1pPr>
          </a:lstStyle>
          <a:p>
            <a:pPr>
              <a:spcAft>
                <a:spcPts val="600"/>
              </a:spcAft>
            </a:pPr>
            <a:r>
              <a:rPr lang="en-GB" altLang="en-US" dirty="0"/>
              <a:t>A whole system approach</a:t>
            </a:r>
          </a:p>
        </p:txBody>
      </p:sp>
    </p:spTree>
    <p:extLst>
      <p:ext uri="{BB962C8B-B14F-4D97-AF65-F5344CB8AC3E}">
        <p14:creationId xmlns:p14="http://schemas.microsoft.com/office/powerpoint/2010/main" val="3599488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AB83F9-6570-88B0-D514-95F95D90F282}"/>
              </a:ext>
            </a:extLst>
          </p:cNvPr>
          <p:cNvPicPr>
            <a:picLocks noChangeAspect="1"/>
          </p:cNvPicPr>
          <p:nvPr/>
        </p:nvPicPr>
        <p:blipFill>
          <a:blip r:embed="rId3"/>
          <a:stretch>
            <a:fillRect/>
          </a:stretch>
        </p:blipFill>
        <p:spPr>
          <a:xfrm>
            <a:off x="6766602" y="2198669"/>
            <a:ext cx="5425398" cy="3151063"/>
          </a:xfrm>
          <a:prstGeom prst="rect">
            <a:avLst/>
          </a:prstGeom>
        </p:spPr>
      </p:pic>
      <p:pic>
        <p:nvPicPr>
          <p:cNvPr id="5" name="Picture 4">
            <a:extLst>
              <a:ext uri="{FF2B5EF4-FFF2-40B4-BE49-F238E27FC236}">
                <a16:creationId xmlns:a16="http://schemas.microsoft.com/office/drawing/2014/main" id="{2C469209-9F72-3708-D44E-58E439F4C6D6}"/>
              </a:ext>
            </a:extLst>
          </p:cNvPr>
          <p:cNvPicPr>
            <a:picLocks noChangeAspect="1"/>
          </p:cNvPicPr>
          <p:nvPr/>
        </p:nvPicPr>
        <p:blipFill>
          <a:blip r:embed="rId4"/>
          <a:stretch>
            <a:fillRect/>
          </a:stretch>
        </p:blipFill>
        <p:spPr>
          <a:xfrm>
            <a:off x="348343" y="526694"/>
            <a:ext cx="6553200" cy="5398391"/>
          </a:xfrm>
          <a:prstGeom prst="rect">
            <a:avLst/>
          </a:prstGeom>
        </p:spPr>
      </p:pic>
      <p:sp>
        <p:nvSpPr>
          <p:cNvPr id="6" name="TextBox 5">
            <a:extLst>
              <a:ext uri="{FF2B5EF4-FFF2-40B4-BE49-F238E27FC236}">
                <a16:creationId xmlns:a16="http://schemas.microsoft.com/office/drawing/2014/main" id="{C94BDDEA-A22E-1939-FBD6-6EED494D0BCF}"/>
              </a:ext>
            </a:extLst>
          </p:cNvPr>
          <p:cNvSpPr txBox="1"/>
          <p:nvPr/>
        </p:nvSpPr>
        <p:spPr>
          <a:xfrm>
            <a:off x="7565571" y="751114"/>
            <a:ext cx="4082143" cy="1200329"/>
          </a:xfrm>
          <a:prstGeom prst="rect">
            <a:avLst/>
          </a:prstGeom>
          <a:noFill/>
        </p:spPr>
        <p:txBody>
          <a:bodyPr wrap="square" rtlCol="0">
            <a:spAutoFit/>
          </a:bodyPr>
          <a:lstStyle/>
          <a:p>
            <a:r>
              <a:rPr lang="en-GB" sz="3600" b="1" dirty="0">
                <a:solidFill>
                  <a:schemeClr val="accent5"/>
                </a:solidFill>
              </a:rPr>
              <a:t>Trauma Informed Wales Framework</a:t>
            </a:r>
          </a:p>
        </p:txBody>
      </p:sp>
    </p:spTree>
    <p:extLst>
      <p:ext uri="{BB962C8B-B14F-4D97-AF65-F5344CB8AC3E}">
        <p14:creationId xmlns:p14="http://schemas.microsoft.com/office/powerpoint/2010/main" val="1190255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C3198-238F-B307-8A89-B56BCCED937E}"/>
              </a:ext>
            </a:extLst>
          </p:cNvPr>
          <p:cNvSpPr>
            <a:spLocks noGrp="1"/>
          </p:cNvSpPr>
          <p:nvPr>
            <p:ph type="title"/>
          </p:nvPr>
        </p:nvSpPr>
        <p:spPr/>
        <p:txBody>
          <a:bodyPr/>
          <a:lstStyle/>
          <a:p>
            <a:r>
              <a:rPr lang="en-GB" dirty="0"/>
              <a:t>Resources</a:t>
            </a:r>
          </a:p>
        </p:txBody>
      </p:sp>
      <p:pic>
        <p:nvPicPr>
          <p:cNvPr id="6" name="Picture 5">
            <a:hlinkClick r:id="rId2"/>
            <a:extLst>
              <a:ext uri="{FF2B5EF4-FFF2-40B4-BE49-F238E27FC236}">
                <a16:creationId xmlns:a16="http://schemas.microsoft.com/office/drawing/2014/main" id="{A523633C-7AE5-71A3-0128-63B25DF9F6F8}"/>
              </a:ext>
            </a:extLst>
          </p:cNvPr>
          <p:cNvPicPr>
            <a:picLocks noChangeAspect="1"/>
          </p:cNvPicPr>
          <p:nvPr/>
        </p:nvPicPr>
        <p:blipFill>
          <a:blip r:embed="rId3"/>
          <a:stretch>
            <a:fillRect/>
          </a:stretch>
        </p:blipFill>
        <p:spPr>
          <a:xfrm>
            <a:off x="450956" y="1938711"/>
            <a:ext cx="2541177" cy="3610629"/>
          </a:xfrm>
          <a:prstGeom prst="rect">
            <a:avLst/>
          </a:prstGeom>
          <a:effectLst>
            <a:outerShdw blurRad="50800" dist="38100" dir="2700000" algn="tl" rotWithShape="0">
              <a:prstClr val="black">
                <a:alpha val="40000"/>
              </a:prstClr>
            </a:outerShdw>
          </a:effectLst>
        </p:spPr>
      </p:pic>
      <p:pic>
        <p:nvPicPr>
          <p:cNvPr id="8" name="Picture 7">
            <a:hlinkClick r:id="rId4"/>
            <a:extLst>
              <a:ext uri="{FF2B5EF4-FFF2-40B4-BE49-F238E27FC236}">
                <a16:creationId xmlns:a16="http://schemas.microsoft.com/office/drawing/2014/main" id="{26F53F17-F930-B62D-76B6-990187F70108}"/>
              </a:ext>
            </a:extLst>
          </p:cNvPr>
          <p:cNvPicPr>
            <a:picLocks noChangeAspect="1"/>
          </p:cNvPicPr>
          <p:nvPr/>
        </p:nvPicPr>
        <p:blipFill>
          <a:blip r:embed="rId5"/>
          <a:stretch>
            <a:fillRect/>
          </a:stretch>
        </p:blipFill>
        <p:spPr>
          <a:xfrm>
            <a:off x="3078851" y="1938711"/>
            <a:ext cx="2772363" cy="3610629"/>
          </a:xfrm>
          <a:prstGeom prst="rect">
            <a:avLst/>
          </a:prstGeom>
          <a:effectLst>
            <a:outerShdw blurRad="50800" dist="38100" dir="2700000" algn="tl" rotWithShape="0">
              <a:prstClr val="black">
                <a:alpha val="40000"/>
              </a:prstClr>
            </a:outerShdw>
          </a:effectLst>
        </p:spPr>
      </p:pic>
      <p:pic>
        <p:nvPicPr>
          <p:cNvPr id="10" name="Picture 9">
            <a:hlinkClick r:id="rId6"/>
            <a:extLst>
              <a:ext uri="{FF2B5EF4-FFF2-40B4-BE49-F238E27FC236}">
                <a16:creationId xmlns:a16="http://schemas.microsoft.com/office/drawing/2014/main" id="{98DD16FA-74EC-1807-DD5F-F3F822CBB7F0}"/>
              </a:ext>
            </a:extLst>
          </p:cNvPr>
          <p:cNvPicPr>
            <a:picLocks noChangeAspect="1"/>
          </p:cNvPicPr>
          <p:nvPr/>
        </p:nvPicPr>
        <p:blipFill>
          <a:blip r:embed="rId7"/>
          <a:stretch>
            <a:fillRect/>
          </a:stretch>
        </p:blipFill>
        <p:spPr>
          <a:xfrm>
            <a:off x="5937932" y="1938711"/>
            <a:ext cx="2545126" cy="3610629"/>
          </a:xfrm>
          <a:prstGeom prst="rect">
            <a:avLst/>
          </a:prstGeom>
          <a:effectLst>
            <a:outerShdw blurRad="50800" dist="38100" dir="2700000" algn="tl" rotWithShape="0">
              <a:prstClr val="black">
                <a:alpha val="40000"/>
              </a:prstClr>
            </a:outerShdw>
          </a:effectLst>
        </p:spPr>
      </p:pic>
      <p:pic>
        <p:nvPicPr>
          <p:cNvPr id="16" name="Picture 15">
            <a:hlinkClick r:id="rId8"/>
            <a:extLst>
              <a:ext uri="{FF2B5EF4-FFF2-40B4-BE49-F238E27FC236}">
                <a16:creationId xmlns:a16="http://schemas.microsoft.com/office/drawing/2014/main" id="{CC2AC596-A624-105E-4A6C-4B7155DA1077}"/>
              </a:ext>
            </a:extLst>
          </p:cNvPr>
          <p:cNvPicPr>
            <a:picLocks noChangeAspect="1"/>
          </p:cNvPicPr>
          <p:nvPr/>
        </p:nvPicPr>
        <p:blipFill>
          <a:blip r:embed="rId9"/>
          <a:stretch>
            <a:fillRect/>
          </a:stretch>
        </p:blipFill>
        <p:spPr>
          <a:xfrm>
            <a:off x="8569777" y="1938711"/>
            <a:ext cx="3390927" cy="3306388"/>
          </a:xfrm>
          <a:prstGeom prst="rect">
            <a:avLst/>
          </a:prstGeom>
          <a:effectLst>
            <a:outerShdw blurRad="50800" dist="38100" dir="2700000" algn="tl" rotWithShape="0">
              <a:prstClr val="black">
                <a:alpha val="40000"/>
              </a:prstClr>
            </a:outerShdw>
          </a:effectLst>
        </p:spPr>
      </p:pic>
      <p:sp>
        <p:nvSpPr>
          <p:cNvPr id="4" name="Content Placeholder 3">
            <a:extLst>
              <a:ext uri="{FF2B5EF4-FFF2-40B4-BE49-F238E27FC236}">
                <a16:creationId xmlns:a16="http://schemas.microsoft.com/office/drawing/2014/main" id="{4979AC50-D8D0-1166-7367-C5B38618176D}"/>
              </a:ext>
            </a:extLst>
          </p:cNvPr>
          <p:cNvSpPr>
            <a:spLocks noGrp="1"/>
          </p:cNvSpPr>
          <p:nvPr>
            <p:ph sz="quarter" idx="10"/>
          </p:nvPr>
        </p:nvSpPr>
        <p:spPr>
          <a:xfrm>
            <a:off x="348493" y="6519944"/>
            <a:ext cx="6597998" cy="221599"/>
          </a:xfrm>
        </p:spPr>
        <p:txBody>
          <a:bodyPr/>
          <a:lstStyle/>
          <a:p>
            <a:r>
              <a:rPr lang="en-GB" dirty="0"/>
              <a:t>Leave No One Behind</a:t>
            </a:r>
          </a:p>
        </p:txBody>
      </p:sp>
    </p:spTree>
    <p:extLst>
      <p:ext uri="{BB962C8B-B14F-4D97-AF65-F5344CB8AC3E}">
        <p14:creationId xmlns:p14="http://schemas.microsoft.com/office/powerpoint/2010/main" val="3067673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26" name="Picture 2" descr="No one truly knows a nation | Nelson mandela, London school of economics,  National">
            <a:extLst>
              <a:ext uri="{FF2B5EF4-FFF2-40B4-BE49-F238E27FC236}">
                <a16:creationId xmlns:a16="http://schemas.microsoft.com/office/drawing/2014/main" id="{0AF3438C-646D-52DA-5054-34A20EAE5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628" y="746760"/>
            <a:ext cx="5650744" cy="51795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579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Picture 197">
            <a:extLst>
              <a:ext uri="{FF2B5EF4-FFF2-40B4-BE49-F238E27FC236}">
                <a16:creationId xmlns:a16="http://schemas.microsoft.com/office/drawing/2014/main" id="{BA3B8565-138B-3C71-17E6-00E19B6E3562}"/>
              </a:ext>
            </a:extLst>
          </p:cNvPr>
          <p:cNvPicPr>
            <a:picLocks noChangeAspect="1"/>
          </p:cNvPicPr>
          <p:nvPr/>
        </p:nvPicPr>
        <p:blipFill rotWithShape="1">
          <a:blip r:embed="rId3"/>
          <a:srcRect t="1" r="3561" b="1486"/>
          <a:stretch/>
        </p:blipFill>
        <p:spPr>
          <a:xfrm>
            <a:off x="7466523" y="283393"/>
            <a:ext cx="4276839" cy="5994118"/>
          </a:xfrm>
          <a:prstGeom prst="rect">
            <a:avLst/>
          </a:prstGeom>
        </p:spPr>
      </p:pic>
      <p:pic>
        <p:nvPicPr>
          <p:cNvPr id="388" name="Picture 387">
            <a:extLst>
              <a:ext uri="{FF2B5EF4-FFF2-40B4-BE49-F238E27FC236}">
                <a16:creationId xmlns:a16="http://schemas.microsoft.com/office/drawing/2014/main" id="{EA0FEE89-5EE0-F54C-473F-091863BED2BC}"/>
              </a:ext>
            </a:extLst>
          </p:cNvPr>
          <p:cNvPicPr>
            <a:picLocks noChangeAspect="1"/>
          </p:cNvPicPr>
          <p:nvPr/>
        </p:nvPicPr>
        <p:blipFill rotWithShape="1">
          <a:blip r:embed="rId4"/>
          <a:srcRect l="8136" t="6241" r="8819"/>
          <a:stretch/>
        </p:blipFill>
        <p:spPr>
          <a:xfrm>
            <a:off x="315608" y="234557"/>
            <a:ext cx="4549572" cy="6137279"/>
          </a:xfrm>
          <a:prstGeom prst="rect">
            <a:avLst/>
          </a:prstGeom>
        </p:spPr>
      </p:pic>
      <p:sp>
        <p:nvSpPr>
          <p:cNvPr id="389" name="Title 1">
            <a:extLst>
              <a:ext uri="{FF2B5EF4-FFF2-40B4-BE49-F238E27FC236}">
                <a16:creationId xmlns:a16="http://schemas.microsoft.com/office/drawing/2014/main" id="{FB63F517-5C4C-90FB-1B52-B304A47151E2}"/>
              </a:ext>
            </a:extLst>
          </p:cNvPr>
          <p:cNvSpPr txBox="1">
            <a:spLocks/>
          </p:cNvSpPr>
          <p:nvPr/>
        </p:nvSpPr>
        <p:spPr>
          <a:xfrm>
            <a:off x="4991104" y="1666461"/>
            <a:ext cx="2349496" cy="3314700"/>
          </a:xfrm>
          <a:prstGeom prst="rect">
            <a:avLst/>
          </a:prstGeom>
        </p:spPr>
        <p:txBody>
          <a:bodyPr vert="horz" lIns="91440" tIns="45720" rIns="91440" bIns="45720" rtlCol="0" anchor="ctr">
            <a:normAutofit/>
          </a:bodyPr>
          <a:lstStyle>
            <a:lvl1pPr algn="l" defTabSz="914373" rtl="0" eaLnBrk="1" latinLnBrk="0" hangingPunct="1">
              <a:lnSpc>
                <a:spcPct val="90000"/>
              </a:lnSpc>
              <a:spcBef>
                <a:spcPct val="0"/>
              </a:spcBef>
              <a:buNone/>
              <a:defRPr sz="4400" b="1" kern="1200">
                <a:solidFill>
                  <a:schemeClr val="tx2"/>
                </a:solidFill>
                <a:latin typeface="Ubuntu" panose="020B0504030602030204" pitchFamily="34" charset="0"/>
                <a:ea typeface="+mj-ea"/>
                <a:cs typeface="+mj-cs"/>
              </a:defRPr>
            </a:lvl1pPr>
          </a:lstStyle>
          <a:p>
            <a:pPr algn="ctr">
              <a:spcAft>
                <a:spcPts val="600"/>
              </a:spcAft>
            </a:pPr>
            <a:r>
              <a:rPr lang="en-GB" altLang="en-US" dirty="0"/>
              <a:t>Profile of women in prison</a:t>
            </a:r>
          </a:p>
        </p:txBody>
      </p:sp>
    </p:spTree>
    <p:extLst>
      <p:ext uri="{BB962C8B-B14F-4D97-AF65-F5344CB8AC3E}">
        <p14:creationId xmlns:p14="http://schemas.microsoft.com/office/powerpoint/2010/main" val="2742143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2E453BF-9EDA-B3F1-D082-F23E1FB89482}"/>
              </a:ext>
            </a:extLst>
          </p:cNvPr>
          <p:cNvGrpSpPr/>
          <p:nvPr/>
        </p:nvGrpSpPr>
        <p:grpSpPr>
          <a:xfrm>
            <a:off x="1182414" y="654834"/>
            <a:ext cx="9827172" cy="5315278"/>
            <a:chOff x="210207" y="665108"/>
            <a:chExt cx="9827172" cy="5315278"/>
          </a:xfrm>
        </p:grpSpPr>
        <p:sp>
          <p:nvSpPr>
            <p:cNvPr id="4" name="Rectangle 3">
              <a:extLst>
                <a:ext uri="{FF2B5EF4-FFF2-40B4-BE49-F238E27FC236}">
                  <a16:creationId xmlns:a16="http://schemas.microsoft.com/office/drawing/2014/main" id="{3D07C314-6CF4-962C-155B-236C9655B343}"/>
                </a:ext>
              </a:extLst>
            </p:cNvPr>
            <p:cNvSpPr/>
            <p:nvPr/>
          </p:nvSpPr>
          <p:spPr>
            <a:xfrm>
              <a:off x="210207" y="665108"/>
              <a:ext cx="9827172" cy="5315278"/>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Ubuntu" panose="020B0504030602030204" pitchFamily="34" charset="0"/>
              </a:endParaRPr>
            </a:p>
          </p:txBody>
        </p:sp>
        <p:sp>
          <p:nvSpPr>
            <p:cNvPr id="8" name="TextBox 7">
              <a:extLst>
                <a:ext uri="{FF2B5EF4-FFF2-40B4-BE49-F238E27FC236}">
                  <a16:creationId xmlns:a16="http://schemas.microsoft.com/office/drawing/2014/main" id="{45E198B1-FEDF-02BB-2B9A-5D7EAEEA2068}"/>
                </a:ext>
              </a:extLst>
            </p:cNvPr>
            <p:cNvSpPr txBox="1"/>
            <p:nvPr/>
          </p:nvSpPr>
          <p:spPr>
            <a:xfrm>
              <a:off x="575353" y="3565135"/>
              <a:ext cx="7760827" cy="1569660"/>
            </a:xfrm>
            <a:prstGeom prst="rect">
              <a:avLst/>
            </a:prstGeom>
            <a:noFill/>
          </p:spPr>
          <p:txBody>
            <a:bodyPr wrap="square" rtlCol="0">
              <a:spAutoFit/>
            </a:bodyPr>
            <a:lstStyle/>
            <a:p>
              <a:r>
                <a:rPr lang="en-GB" sz="3200" b="1" dirty="0">
                  <a:solidFill>
                    <a:srgbClr val="9A0000"/>
                  </a:solidFill>
                  <a:latin typeface="Ubuntu" panose="020B0504030602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Gender Specific Standards to Improve Health and Wellbeing for Women in Prison in England</a:t>
              </a:r>
              <a:endParaRPr lang="en-GB" sz="3200" b="1" dirty="0">
                <a:solidFill>
                  <a:srgbClr val="9A0000"/>
                </a:solidFill>
                <a:latin typeface="Ubuntu" panose="020B0504030602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41BB4029-186F-A5C1-A994-35E2FA50BBC4}"/>
                </a:ext>
              </a:extLst>
            </p:cNvPr>
            <p:cNvSpPr/>
            <p:nvPr/>
          </p:nvSpPr>
          <p:spPr>
            <a:xfrm>
              <a:off x="210207" y="5527497"/>
              <a:ext cx="9827171" cy="452889"/>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Ubuntu" panose="020B0504030602030204" pitchFamily="34" charset="0"/>
              </a:endParaRPr>
            </a:p>
          </p:txBody>
        </p:sp>
        <p:sp>
          <p:nvSpPr>
            <p:cNvPr id="11" name="Rectangle 10">
              <a:extLst>
                <a:ext uri="{FF2B5EF4-FFF2-40B4-BE49-F238E27FC236}">
                  <a16:creationId xmlns:a16="http://schemas.microsoft.com/office/drawing/2014/main" id="{223BB222-2BB2-14B4-E8B2-206C62FCFCE0}"/>
                </a:ext>
              </a:extLst>
            </p:cNvPr>
            <p:cNvSpPr/>
            <p:nvPr/>
          </p:nvSpPr>
          <p:spPr>
            <a:xfrm>
              <a:off x="210207" y="5404207"/>
              <a:ext cx="9827171" cy="123290"/>
            </a:xfrm>
            <a:prstGeom prst="rect">
              <a:avLst/>
            </a:prstGeom>
            <a:solidFill>
              <a:srgbClr val="8ED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Ubuntu" panose="020B0504030602030204" pitchFamily="34" charset="0"/>
              </a:endParaRPr>
            </a:p>
          </p:txBody>
        </p:sp>
      </p:grpSp>
      <p:pic>
        <p:nvPicPr>
          <p:cNvPr id="2050" name="Picture 2" descr="Public Health England - Wikipedia">
            <a:extLst>
              <a:ext uri="{FF2B5EF4-FFF2-40B4-BE49-F238E27FC236}">
                <a16:creationId xmlns:a16="http://schemas.microsoft.com/office/drawing/2014/main" id="{7A742CF4-629C-2BAC-E992-F89A1AD6D8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561" y="855042"/>
            <a:ext cx="2488040" cy="154053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5B0A8D1-7FD5-DFDE-029E-D10A794535CD}"/>
              </a:ext>
            </a:extLst>
          </p:cNvPr>
          <p:cNvSpPr txBox="1"/>
          <p:nvPr/>
        </p:nvSpPr>
        <p:spPr>
          <a:xfrm>
            <a:off x="1513725" y="2623895"/>
            <a:ext cx="6376828" cy="369332"/>
          </a:xfrm>
          <a:prstGeom prst="rect">
            <a:avLst/>
          </a:prstGeom>
          <a:noFill/>
        </p:spPr>
        <p:txBody>
          <a:bodyPr wrap="square" rtlCol="0">
            <a:spAutoFit/>
          </a:bodyPr>
          <a:lstStyle/>
          <a:p>
            <a:r>
              <a:rPr lang="en-GB" dirty="0">
                <a:solidFill>
                  <a:srgbClr val="97999B"/>
                </a:solidFill>
                <a:latin typeface="Ubuntu" panose="020B0504030602030204" pitchFamily="34" charset="0"/>
                <a:cs typeface="Arial" panose="020B0604020202020204" pitchFamily="34" charset="0"/>
              </a:rPr>
              <a:t>Protecting and improving the nation’s health</a:t>
            </a:r>
          </a:p>
        </p:txBody>
      </p:sp>
    </p:spTree>
    <p:extLst>
      <p:ext uri="{BB962C8B-B14F-4D97-AF65-F5344CB8AC3E}">
        <p14:creationId xmlns:p14="http://schemas.microsoft.com/office/powerpoint/2010/main" val="224718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720EC-A97B-9571-7E15-D4E2D43C0124}"/>
              </a:ext>
            </a:extLst>
          </p:cNvPr>
          <p:cNvSpPr>
            <a:spLocks noGrp="1"/>
          </p:cNvSpPr>
          <p:nvPr>
            <p:ph type="title"/>
          </p:nvPr>
        </p:nvSpPr>
        <p:spPr>
          <a:xfrm>
            <a:off x="838204" y="466727"/>
            <a:ext cx="10515600" cy="1325563"/>
          </a:xfrm>
        </p:spPr>
        <p:txBody>
          <a:bodyPr>
            <a:normAutofit/>
          </a:bodyPr>
          <a:lstStyle/>
          <a:p>
            <a:r>
              <a:rPr lang="en-GB" sz="3600" dirty="0">
                <a:effectLst/>
                <a:ea typeface="Calibri" panose="020F0502020204030204" pitchFamily="34" charset="0"/>
              </a:rPr>
              <a:t>A review of health and social care in women’s prisons</a:t>
            </a:r>
            <a:endParaRPr lang="en-GB" sz="3600" dirty="0"/>
          </a:p>
        </p:txBody>
      </p:sp>
      <p:sp>
        <p:nvSpPr>
          <p:cNvPr id="3" name="Content Placeholder 2">
            <a:extLst>
              <a:ext uri="{FF2B5EF4-FFF2-40B4-BE49-F238E27FC236}">
                <a16:creationId xmlns:a16="http://schemas.microsoft.com/office/drawing/2014/main" id="{8A0C04C0-8160-E144-603E-55E2B0C8F0F9}"/>
              </a:ext>
            </a:extLst>
          </p:cNvPr>
          <p:cNvSpPr>
            <a:spLocks noGrp="1"/>
          </p:cNvSpPr>
          <p:nvPr>
            <p:ph idx="1"/>
          </p:nvPr>
        </p:nvSpPr>
        <p:spPr>
          <a:xfrm>
            <a:off x="1162066" y="2155825"/>
            <a:ext cx="10191738" cy="4351338"/>
          </a:xfrm>
        </p:spPr>
        <p:txBody>
          <a:bodyPr>
            <a:normAutofit/>
          </a:bodyPr>
          <a:lstStyle/>
          <a:p>
            <a:pPr marL="0" indent="0">
              <a:buNone/>
            </a:pPr>
            <a:r>
              <a:rPr lang="en-GB" sz="2400" dirty="0"/>
              <a:t>It is vital that we utilise the power of lived experience voices to their fullest potential. Hearing form women with lived experience about how services can better meet their needs and build on their strengths, is likely to be more effective and efficient than services designed without their unique insight. This review groups has lived experience throughout, from the voices of women in the prison estate, through to the Board. This is an exceptional example of how to involve experts by experience, ensuring impressive outcomes for all</a:t>
            </a:r>
          </a:p>
          <a:p>
            <a:pPr marL="0" indent="0">
              <a:buNone/>
            </a:pPr>
            <a:r>
              <a:rPr lang="en-GB" sz="2000" i="1" dirty="0"/>
              <a:t>- Board member with lived experience</a:t>
            </a:r>
          </a:p>
        </p:txBody>
      </p:sp>
      <p:sp>
        <p:nvSpPr>
          <p:cNvPr id="5" name="Content Placeholder 4">
            <a:extLst>
              <a:ext uri="{FF2B5EF4-FFF2-40B4-BE49-F238E27FC236}">
                <a16:creationId xmlns:a16="http://schemas.microsoft.com/office/drawing/2014/main" id="{8632B5B8-FAC6-F590-06C1-72F0E27DDE20}"/>
              </a:ext>
            </a:extLst>
          </p:cNvPr>
          <p:cNvSpPr>
            <a:spLocks noGrp="1"/>
          </p:cNvSpPr>
          <p:nvPr>
            <p:ph sz="quarter" idx="10"/>
          </p:nvPr>
        </p:nvSpPr>
        <p:spPr>
          <a:xfrm>
            <a:off x="348493" y="6519944"/>
            <a:ext cx="6597998" cy="221599"/>
          </a:xfrm>
        </p:spPr>
        <p:txBody>
          <a:bodyPr/>
          <a:lstStyle/>
          <a:p>
            <a:r>
              <a:rPr lang="en-GB" dirty="0">
                <a:latin typeface="Ubuntu" panose="020B0504030602030204" pitchFamily="34" charset="0"/>
              </a:rPr>
              <a:t>Leave No One Behind</a:t>
            </a:r>
          </a:p>
        </p:txBody>
      </p:sp>
      <p:pic>
        <p:nvPicPr>
          <p:cNvPr id="8" name="Graphic 7" descr="Open quotation mark with solid fill">
            <a:extLst>
              <a:ext uri="{FF2B5EF4-FFF2-40B4-BE49-F238E27FC236}">
                <a16:creationId xmlns:a16="http://schemas.microsoft.com/office/drawing/2014/main" id="{7FC72A2C-A789-AD7E-1F8D-749932F58D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2723" y="1765698"/>
            <a:ext cx="1094746" cy="1094746"/>
          </a:xfrm>
          <a:prstGeom prst="rect">
            <a:avLst/>
          </a:prstGeom>
        </p:spPr>
      </p:pic>
      <p:pic>
        <p:nvPicPr>
          <p:cNvPr id="9" name="Graphic 8" descr="Open quotation mark with solid fill">
            <a:extLst>
              <a:ext uri="{FF2B5EF4-FFF2-40B4-BE49-F238E27FC236}">
                <a16:creationId xmlns:a16="http://schemas.microsoft.com/office/drawing/2014/main" id="{796638DD-2F85-1F8D-8B78-2FA865ABE7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flipV="1">
            <a:off x="7894571" y="4292121"/>
            <a:ext cx="1094746" cy="1094746"/>
          </a:xfrm>
          <a:prstGeom prst="rect">
            <a:avLst/>
          </a:prstGeom>
        </p:spPr>
      </p:pic>
    </p:spTree>
    <p:extLst>
      <p:ext uri="{BB962C8B-B14F-4D97-AF65-F5344CB8AC3E}">
        <p14:creationId xmlns:p14="http://schemas.microsoft.com/office/powerpoint/2010/main" val="4002833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698AE-6F7F-0C5C-269C-929A07613307}"/>
              </a:ext>
            </a:extLst>
          </p:cNvPr>
          <p:cNvSpPr>
            <a:spLocks noGrp="1"/>
          </p:cNvSpPr>
          <p:nvPr>
            <p:ph type="title"/>
          </p:nvPr>
        </p:nvSpPr>
        <p:spPr/>
        <p:txBody>
          <a:bodyPr/>
          <a:lstStyle/>
          <a:p>
            <a:r>
              <a:rPr lang="en-GB" dirty="0"/>
              <a:t>Quote from woman in prison</a:t>
            </a:r>
          </a:p>
        </p:txBody>
      </p:sp>
      <p:sp>
        <p:nvSpPr>
          <p:cNvPr id="3" name="Content Placeholder 2">
            <a:extLst>
              <a:ext uri="{FF2B5EF4-FFF2-40B4-BE49-F238E27FC236}">
                <a16:creationId xmlns:a16="http://schemas.microsoft.com/office/drawing/2014/main" id="{564F4301-17E8-B3FF-37D2-E6FE99384902}"/>
              </a:ext>
            </a:extLst>
          </p:cNvPr>
          <p:cNvSpPr>
            <a:spLocks noGrp="1"/>
          </p:cNvSpPr>
          <p:nvPr>
            <p:ph idx="1"/>
          </p:nvPr>
        </p:nvSpPr>
        <p:spPr/>
        <p:txBody>
          <a:bodyPr/>
          <a:lstStyle/>
          <a:p>
            <a:pPr marL="0" indent="0">
              <a:buNone/>
            </a:pPr>
            <a:r>
              <a:rPr lang="en-GB" i="1" dirty="0">
                <a:solidFill>
                  <a:srgbClr val="7030A0"/>
                </a:solidFill>
                <a:effectLst/>
                <a:latin typeface="Arial" panose="020B0604020202020204" pitchFamily="34" charset="0"/>
                <a:ea typeface="Calibri" panose="020F0502020204030204" pitchFamily="34" charset="0"/>
                <a:cs typeface="Arial" panose="020B0604020202020204" pitchFamily="34" charset="0"/>
              </a:rPr>
              <a:t>“As women have had bad experiences with men - domestic violence, rape and do not trust men at all, I need some help with this, though nothing is available, I never met a counsellor or a therapist in prison. Women that have been victims of domestic abuse, abused, lost their children, and there is nothing in place for them like therapy. There should be safe spaces where they can open up, either group therapies or 121 sessions, or alternatives to help us get it out – writing, art, or gardening – there is nothing like this in prison – those small things that help us feel better.”</a:t>
            </a:r>
            <a:endParaRPr lang="en-GB" dirty="0">
              <a:solidFill>
                <a:srgbClr val="231F20"/>
              </a:solidFill>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sp>
        <p:nvSpPr>
          <p:cNvPr id="4" name="Content Placeholder 3">
            <a:extLst>
              <a:ext uri="{FF2B5EF4-FFF2-40B4-BE49-F238E27FC236}">
                <a16:creationId xmlns:a16="http://schemas.microsoft.com/office/drawing/2014/main" id="{CF662CE7-35D9-7049-C6AE-A58C2A199F37}"/>
              </a:ext>
            </a:extLst>
          </p:cNvPr>
          <p:cNvSpPr>
            <a:spLocks noGrp="1"/>
          </p:cNvSpPr>
          <p:nvPr>
            <p:ph sz="quarter" idx="10"/>
          </p:nvPr>
        </p:nvSpPr>
        <p:spPr/>
        <p:txBody>
          <a:bodyPr/>
          <a:lstStyle/>
          <a:p>
            <a:endParaRPr lang="en-GB" dirty="0"/>
          </a:p>
        </p:txBody>
      </p:sp>
    </p:spTree>
    <p:extLst>
      <p:ext uri="{BB962C8B-B14F-4D97-AF65-F5344CB8AC3E}">
        <p14:creationId xmlns:p14="http://schemas.microsoft.com/office/powerpoint/2010/main" val="1258674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3DBFC-30BB-13BD-94D8-D3CA8B972D92}"/>
              </a:ext>
            </a:extLst>
          </p:cNvPr>
          <p:cNvSpPr>
            <a:spLocks noGrp="1"/>
          </p:cNvSpPr>
          <p:nvPr>
            <p:ph type="title"/>
          </p:nvPr>
        </p:nvSpPr>
        <p:spPr>
          <a:xfrm>
            <a:off x="482886" y="447149"/>
            <a:ext cx="3524036" cy="2172590"/>
          </a:xfrm>
        </p:spPr>
        <p:txBody>
          <a:bodyPr/>
          <a:lstStyle/>
          <a:p>
            <a:r>
              <a:rPr lang="en-GB" dirty="0"/>
              <a:t>Risk Factors for Offending </a:t>
            </a:r>
          </a:p>
        </p:txBody>
      </p:sp>
      <p:sp>
        <p:nvSpPr>
          <p:cNvPr id="3" name="Content Placeholder 2">
            <a:extLst>
              <a:ext uri="{FF2B5EF4-FFF2-40B4-BE49-F238E27FC236}">
                <a16:creationId xmlns:a16="http://schemas.microsoft.com/office/drawing/2014/main" id="{842C49C3-BA77-1FC4-07D0-6539676B66CB}"/>
              </a:ext>
            </a:extLst>
          </p:cNvPr>
          <p:cNvSpPr>
            <a:spLocks noGrp="1"/>
          </p:cNvSpPr>
          <p:nvPr>
            <p:ph idx="1"/>
          </p:nvPr>
        </p:nvSpPr>
        <p:spPr/>
        <p:txBody>
          <a:bodyPr/>
          <a:lstStyle/>
          <a:p>
            <a:endParaRPr lang="en-GB" dirty="0"/>
          </a:p>
        </p:txBody>
      </p:sp>
      <p:sp>
        <p:nvSpPr>
          <p:cNvPr id="4" name="Content Placeholder 3">
            <a:extLst>
              <a:ext uri="{FF2B5EF4-FFF2-40B4-BE49-F238E27FC236}">
                <a16:creationId xmlns:a16="http://schemas.microsoft.com/office/drawing/2014/main" id="{7C8C0F02-93D4-7A6A-5097-E525AEC81A65}"/>
              </a:ext>
            </a:extLst>
          </p:cNvPr>
          <p:cNvSpPr>
            <a:spLocks noGrp="1"/>
          </p:cNvSpPr>
          <p:nvPr>
            <p:ph sz="quarter" idx="10"/>
          </p:nvPr>
        </p:nvSpPr>
        <p:spPr/>
        <p:txBody>
          <a:bodyPr/>
          <a:lstStyle/>
          <a:p>
            <a:endParaRPr lang="en-GB"/>
          </a:p>
        </p:txBody>
      </p:sp>
      <p:graphicFrame>
        <p:nvGraphicFramePr>
          <p:cNvPr id="5" name="Diagram 4">
            <a:extLst>
              <a:ext uri="{FF2B5EF4-FFF2-40B4-BE49-F238E27FC236}">
                <a16:creationId xmlns:a16="http://schemas.microsoft.com/office/drawing/2014/main" id="{80A3E7C9-FCDD-E0E6-895F-4701B763361A}"/>
              </a:ext>
            </a:extLst>
          </p:cNvPr>
          <p:cNvGraphicFramePr/>
          <p:nvPr/>
        </p:nvGraphicFramePr>
        <p:xfrm>
          <a:off x="3098800" y="469901"/>
          <a:ext cx="9093200" cy="5725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5469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486380" y="376205"/>
            <a:ext cx="11273819" cy="1325563"/>
          </a:xfrm>
        </p:spPr>
        <p:txBody>
          <a:bodyPr>
            <a:normAutofit fontScale="90000"/>
          </a:bodyPr>
          <a:lstStyle/>
          <a:p>
            <a:r>
              <a:rPr lang="en-GB" altLang="en-US" sz="4700" dirty="0"/>
              <a:t>Adverse childhood experiences</a:t>
            </a:r>
            <a:br>
              <a:rPr lang="en-GB" altLang="en-US" dirty="0"/>
            </a:br>
            <a:r>
              <a:rPr lang="en-GB" altLang="en-US" sz="2400" dirty="0">
                <a:solidFill>
                  <a:schemeClr val="accent5"/>
                </a:solidFill>
              </a:rPr>
              <a:t>Traumatic events that can have negative, lasting effects on health and well-being</a:t>
            </a:r>
          </a:p>
        </p:txBody>
      </p:sp>
      <p:pic>
        <p:nvPicPr>
          <p:cNvPr id="10243" name="Content Placeholder 3"/>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t="1796" b="1796"/>
          <a:stretch/>
        </p:blipFill>
        <p:spPr>
          <a:xfrm>
            <a:off x="7792714" y="1712426"/>
            <a:ext cx="4014160" cy="1526676"/>
          </a:xfrm>
        </p:spPr>
      </p:pic>
      <p:graphicFrame>
        <p:nvGraphicFramePr>
          <p:cNvPr id="2" name="Diagram 1">
            <a:extLst>
              <a:ext uri="{FF2B5EF4-FFF2-40B4-BE49-F238E27FC236}">
                <a16:creationId xmlns:a16="http://schemas.microsoft.com/office/drawing/2014/main" id="{193B7296-ECFC-6CF3-6FAA-99C24F309A1E}"/>
              </a:ext>
            </a:extLst>
          </p:cNvPr>
          <p:cNvGraphicFramePr/>
          <p:nvPr>
            <p:extLst>
              <p:ext uri="{D42A27DB-BD31-4B8C-83A1-F6EECF244321}">
                <p14:modId xmlns:p14="http://schemas.microsoft.com/office/powerpoint/2010/main" val="3319842570"/>
              </p:ext>
            </p:extLst>
          </p:nvPr>
        </p:nvGraphicFramePr>
        <p:xfrm>
          <a:off x="7150100" y="3534478"/>
          <a:ext cx="4610100" cy="26038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Arrow: Up 3">
            <a:extLst>
              <a:ext uri="{FF2B5EF4-FFF2-40B4-BE49-F238E27FC236}">
                <a16:creationId xmlns:a16="http://schemas.microsoft.com/office/drawing/2014/main" id="{C5F1F41C-AAF6-4688-0446-8EE8364CD2BD}"/>
              </a:ext>
            </a:extLst>
          </p:cNvPr>
          <p:cNvSpPr/>
          <p:nvPr/>
        </p:nvSpPr>
        <p:spPr>
          <a:xfrm>
            <a:off x="11671300" y="3534478"/>
            <a:ext cx="468000" cy="2603856"/>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400" dirty="0">
                <a:latin typeface="Ubuntu" panose="020B0504030602030204" pitchFamily="34" charset="0"/>
              </a:rPr>
              <a:t>Lifespan</a:t>
            </a:r>
          </a:p>
        </p:txBody>
      </p:sp>
      <p:grpSp>
        <p:nvGrpSpPr>
          <p:cNvPr id="9" name="Group 8">
            <a:extLst>
              <a:ext uri="{FF2B5EF4-FFF2-40B4-BE49-F238E27FC236}">
                <a16:creationId xmlns:a16="http://schemas.microsoft.com/office/drawing/2014/main" id="{FE860217-C24F-9A03-6C66-E506767E5561}"/>
              </a:ext>
            </a:extLst>
          </p:cNvPr>
          <p:cNvGrpSpPr/>
          <p:nvPr/>
        </p:nvGrpSpPr>
        <p:grpSpPr>
          <a:xfrm>
            <a:off x="2824934" y="4040235"/>
            <a:ext cx="4430515" cy="2363738"/>
            <a:chOff x="4461619" y="1303680"/>
            <a:chExt cx="4430515" cy="2363738"/>
          </a:xfrm>
        </p:grpSpPr>
        <p:sp>
          <p:nvSpPr>
            <p:cNvPr id="5" name="TextBox 4">
              <a:extLst>
                <a:ext uri="{FF2B5EF4-FFF2-40B4-BE49-F238E27FC236}">
                  <a16:creationId xmlns:a16="http://schemas.microsoft.com/office/drawing/2014/main" id="{81C9AA84-725C-0A16-D15C-FE7BC86AAABA}"/>
                </a:ext>
              </a:extLst>
            </p:cNvPr>
            <p:cNvSpPr txBox="1"/>
            <p:nvPr/>
          </p:nvSpPr>
          <p:spPr>
            <a:xfrm>
              <a:off x="5196798" y="1560152"/>
              <a:ext cx="3238136" cy="1846659"/>
            </a:xfrm>
            <a:prstGeom prst="rect">
              <a:avLst/>
            </a:prstGeom>
            <a:noFill/>
          </p:spPr>
          <p:txBody>
            <a:bodyPr wrap="square" rtlCol="0">
              <a:spAutoFit/>
            </a:bodyPr>
            <a:lstStyle/>
            <a:p>
              <a:r>
                <a:rPr lang="en-GB" b="1" dirty="0">
                  <a:solidFill>
                    <a:schemeClr val="tx2"/>
                  </a:solidFill>
                  <a:latin typeface="Ubuntu" panose="020B0504030602030204" pitchFamily="34" charset="0"/>
                </a:rPr>
                <a:t>Adverse childhood experiences are the single greatest unaddressed public health threat facing our nation today</a:t>
              </a:r>
            </a:p>
            <a:p>
              <a:r>
                <a:rPr lang="en-GB" sz="1200" dirty="0">
                  <a:solidFill>
                    <a:schemeClr val="tx2"/>
                  </a:solidFill>
                  <a:latin typeface="Ubuntu" panose="020B0504030602030204" pitchFamily="34" charset="0"/>
                </a:rPr>
                <a:t>Dr Robert Block, the former President of the American Academy of </a:t>
              </a:r>
              <a:r>
                <a:rPr lang="en-GB" sz="1200" dirty="0" err="1">
                  <a:solidFill>
                    <a:schemeClr val="tx2"/>
                  </a:solidFill>
                  <a:latin typeface="Ubuntu" panose="020B0504030602030204" pitchFamily="34" charset="0"/>
                </a:rPr>
                <a:t>Pediatrics</a:t>
              </a:r>
              <a:endParaRPr lang="en-GB" sz="1200" dirty="0">
                <a:solidFill>
                  <a:schemeClr val="tx2"/>
                </a:solidFill>
                <a:latin typeface="Ubuntu" panose="020B0504030602030204" pitchFamily="34" charset="0"/>
              </a:endParaRPr>
            </a:p>
          </p:txBody>
        </p:sp>
        <p:pic>
          <p:nvPicPr>
            <p:cNvPr id="7" name="Graphic 6" descr="Open quotation mark with solid fill">
              <a:extLst>
                <a:ext uri="{FF2B5EF4-FFF2-40B4-BE49-F238E27FC236}">
                  <a16:creationId xmlns:a16="http://schemas.microsoft.com/office/drawing/2014/main" id="{F63B34A1-7915-7CDE-A93C-278424F5C49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61619" y="1303680"/>
              <a:ext cx="914400" cy="914400"/>
            </a:xfrm>
            <a:prstGeom prst="rect">
              <a:avLst/>
            </a:prstGeom>
          </p:spPr>
        </p:pic>
        <p:pic>
          <p:nvPicPr>
            <p:cNvPr id="8" name="Graphic 7" descr="Open quotation mark with solid fill">
              <a:extLst>
                <a:ext uri="{FF2B5EF4-FFF2-40B4-BE49-F238E27FC236}">
                  <a16:creationId xmlns:a16="http://schemas.microsoft.com/office/drawing/2014/main" id="{87E9F69B-7067-7FBA-881E-AC76EC3F69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flipV="1">
              <a:off x="7977734" y="2753018"/>
              <a:ext cx="914400" cy="914400"/>
            </a:xfrm>
            <a:prstGeom prst="rect">
              <a:avLst/>
            </a:prstGeom>
          </p:spPr>
        </p:pic>
      </p:grpSp>
      <p:sp>
        <p:nvSpPr>
          <p:cNvPr id="10" name="TextBox 9">
            <a:extLst>
              <a:ext uri="{FF2B5EF4-FFF2-40B4-BE49-F238E27FC236}">
                <a16:creationId xmlns:a16="http://schemas.microsoft.com/office/drawing/2014/main" id="{24F2F72A-05D3-17F2-0726-1CCCE3B7EB95}"/>
              </a:ext>
            </a:extLst>
          </p:cNvPr>
          <p:cNvSpPr txBox="1"/>
          <p:nvPr/>
        </p:nvSpPr>
        <p:spPr>
          <a:xfrm>
            <a:off x="34526" y="4946023"/>
            <a:ext cx="2898550" cy="1231106"/>
          </a:xfrm>
          <a:prstGeom prst="rect">
            <a:avLst/>
          </a:prstGeom>
          <a:noFill/>
        </p:spPr>
        <p:txBody>
          <a:bodyPr wrap="none" rtlCol="0">
            <a:spAutoFit/>
          </a:bodyPr>
          <a:lstStyle/>
          <a:p>
            <a:pPr algn="ctr"/>
            <a:r>
              <a:rPr lang="en-GB" sz="1400" dirty="0">
                <a:solidFill>
                  <a:schemeClr val="tx2"/>
                </a:solidFill>
                <a:latin typeface="Ubuntu" panose="020B0504030602030204" pitchFamily="34" charset="0"/>
              </a:rPr>
              <a:t>People with 6+ ACEs can die</a:t>
            </a:r>
          </a:p>
          <a:p>
            <a:pPr algn="ctr"/>
            <a:r>
              <a:rPr lang="en-GB" sz="4600" dirty="0">
                <a:solidFill>
                  <a:schemeClr val="tx2"/>
                </a:solidFill>
                <a:latin typeface="Ubuntu" panose="020B0504030602030204" pitchFamily="34" charset="0"/>
              </a:rPr>
              <a:t>20 years</a:t>
            </a:r>
          </a:p>
          <a:p>
            <a:pPr algn="ctr"/>
            <a:r>
              <a:rPr lang="en-GB" sz="1400" dirty="0">
                <a:solidFill>
                  <a:schemeClr val="tx2"/>
                </a:solidFill>
                <a:latin typeface="Ubuntu" panose="020B0504030602030204" pitchFamily="34" charset="0"/>
              </a:rPr>
              <a:t>earlier than those who have none</a:t>
            </a:r>
          </a:p>
        </p:txBody>
      </p:sp>
      <p:sp>
        <p:nvSpPr>
          <p:cNvPr id="20" name="Rectangle: Rounded Corners 19">
            <a:extLst>
              <a:ext uri="{FF2B5EF4-FFF2-40B4-BE49-F238E27FC236}">
                <a16:creationId xmlns:a16="http://schemas.microsoft.com/office/drawing/2014/main" id="{89F537F7-6460-6FF8-7A47-79970846A373}"/>
              </a:ext>
            </a:extLst>
          </p:cNvPr>
          <p:cNvSpPr/>
          <p:nvPr/>
        </p:nvSpPr>
        <p:spPr>
          <a:xfrm>
            <a:off x="1745217" y="3376779"/>
            <a:ext cx="1242093" cy="123110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en-GB" sz="1400" dirty="0">
                <a:solidFill>
                  <a:schemeClr val="tx2"/>
                </a:solidFill>
                <a:latin typeface="Ubuntu" panose="020B0504030602030204" pitchFamily="34" charset="0"/>
                <a:ea typeface="Calibri" panose="020F0502020204030204" pitchFamily="34" charset="0"/>
                <a:cs typeface="Helvetica" panose="020B0604020202020204" pitchFamily="34" charset="0"/>
              </a:rPr>
              <a:t>1/8 of the population have more than 4 ACEs</a:t>
            </a:r>
          </a:p>
        </p:txBody>
      </p:sp>
      <p:grpSp>
        <p:nvGrpSpPr>
          <p:cNvPr id="10304" name="Group 10303">
            <a:extLst>
              <a:ext uri="{FF2B5EF4-FFF2-40B4-BE49-F238E27FC236}">
                <a16:creationId xmlns:a16="http://schemas.microsoft.com/office/drawing/2014/main" id="{4F32D50F-4E66-EC09-48F5-37814EDCC226}"/>
              </a:ext>
            </a:extLst>
          </p:cNvPr>
          <p:cNvGrpSpPr/>
          <p:nvPr/>
        </p:nvGrpSpPr>
        <p:grpSpPr>
          <a:xfrm>
            <a:off x="469915" y="3386192"/>
            <a:ext cx="1291508" cy="1221693"/>
            <a:chOff x="2147787" y="3740344"/>
            <a:chExt cx="736578" cy="696761"/>
          </a:xfrm>
        </p:grpSpPr>
        <p:grpSp>
          <p:nvGrpSpPr>
            <p:cNvPr id="24" name="Group 23">
              <a:extLst>
                <a:ext uri="{FF2B5EF4-FFF2-40B4-BE49-F238E27FC236}">
                  <a16:creationId xmlns:a16="http://schemas.microsoft.com/office/drawing/2014/main" id="{2A7238EC-0400-EC89-8947-E7CC2B681B38}"/>
                </a:ext>
              </a:extLst>
            </p:cNvPr>
            <p:cNvGrpSpPr/>
            <p:nvPr/>
          </p:nvGrpSpPr>
          <p:grpSpPr>
            <a:xfrm>
              <a:off x="2156812" y="3740344"/>
              <a:ext cx="727553" cy="315462"/>
              <a:chOff x="4421358" y="860279"/>
              <a:chExt cx="793486" cy="344050"/>
            </a:xfrm>
          </p:grpSpPr>
          <p:grpSp>
            <p:nvGrpSpPr>
              <p:cNvPr id="46" name="Group 45">
                <a:extLst>
                  <a:ext uri="{FF2B5EF4-FFF2-40B4-BE49-F238E27FC236}">
                    <a16:creationId xmlns:a16="http://schemas.microsoft.com/office/drawing/2014/main" id="{7A00951C-02F9-056A-FD7B-FBAA65DDCEA5}"/>
                  </a:ext>
                </a:extLst>
              </p:cNvPr>
              <p:cNvGrpSpPr/>
              <p:nvPr/>
            </p:nvGrpSpPr>
            <p:grpSpPr>
              <a:xfrm>
                <a:off x="4421358" y="860279"/>
                <a:ext cx="155311" cy="344050"/>
                <a:chOff x="10016027" y="2222021"/>
                <a:chExt cx="965803" cy="2139484"/>
              </a:xfrm>
              <a:solidFill>
                <a:srgbClr val="E3E7EA"/>
              </a:solidFill>
            </p:grpSpPr>
            <p:sp>
              <p:nvSpPr>
                <p:cNvPr id="63" name="Oval 62">
                  <a:extLst>
                    <a:ext uri="{FF2B5EF4-FFF2-40B4-BE49-F238E27FC236}">
                      <a16:creationId xmlns:a16="http://schemas.microsoft.com/office/drawing/2014/main" id="{6DFA4A33-D961-EB7D-0C1F-C8A3B385B765}"/>
                    </a:ext>
                  </a:extLst>
                </p:cNvPr>
                <p:cNvSpPr/>
                <p:nvPr/>
              </p:nvSpPr>
              <p:spPr>
                <a:xfrm>
                  <a:off x="10253660" y="2222021"/>
                  <a:ext cx="490538" cy="4905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panose="020B0504030602030204" pitchFamily="34" charset="0"/>
                  </a:endParaRPr>
                </a:p>
              </p:txBody>
            </p:sp>
            <p:sp>
              <p:nvSpPr>
                <p:cNvPr id="10240" name="Trapezoid 10239">
                  <a:extLst>
                    <a:ext uri="{FF2B5EF4-FFF2-40B4-BE49-F238E27FC236}">
                      <a16:creationId xmlns:a16="http://schemas.microsoft.com/office/drawing/2014/main" id="{AFC8E649-B8F3-B8ED-AF5A-2E3FC7E10466}"/>
                    </a:ext>
                  </a:extLst>
                </p:cNvPr>
                <p:cNvSpPr/>
                <p:nvPr/>
              </p:nvSpPr>
              <p:spPr>
                <a:xfrm>
                  <a:off x="10016027" y="2795588"/>
                  <a:ext cx="965803" cy="1068835"/>
                </a:xfrm>
                <a:prstGeom prst="trapezoid">
                  <a:avLst>
                    <a:gd name="adj" fmla="val 2795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panose="020B0504030602030204" pitchFamily="34" charset="0"/>
                  </a:endParaRPr>
                </a:p>
              </p:txBody>
            </p:sp>
            <p:sp>
              <p:nvSpPr>
                <p:cNvPr id="10241" name="Trapezoid 10240">
                  <a:extLst>
                    <a:ext uri="{FF2B5EF4-FFF2-40B4-BE49-F238E27FC236}">
                      <a16:creationId xmlns:a16="http://schemas.microsoft.com/office/drawing/2014/main" id="{EC13967C-22CB-A030-055E-6D9A6A348864}"/>
                    </a:ext>
                  </a:extLst>
                </p:cNvPr>
                <p:cNvSpPr/>
                <p:nvPr/>
              </p:nvSpPr>
              <p:spPr>
                <a:xfrm flipV="1">
                  <a:off x="10252922" y="3823445"/>
                  <a:ext cx="490538" cy="538060"/>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panose="020B0504030602030204" pitchFamily="34" charset="0"/>
                  </a:endParaRPr>
                </a:p>
              </p:txBody>
            </p:sp>
          </p:grpSp>
          <p:grpSp>
            <p:nvGrpSpPr>
              <p:cNvPr id="47" name="Group 46">
                <a:extLst>
                  <a:ext uri="{FF2B5EF4-FFF2-40B4-BE49-F238E27FC236}">
                    <a16:creationId xmlns:a16="http://schemas.microsoft.com/office/drawing/2014/main" id="{3E544174-3B10-69C9-6413-D11D352BC22A}"/>
                  </a:ext>
                </a:extLst>
              </p:cNvPr>
              <p:cNvGrpSpPr/>
              <p:nvPr/>
            </p:nvGrpSpPr>
            <p:grpSpPr>
              <a:xfrm>
                <a:off x="4634083" y="860279"/>
                <a:ext cx="155311" cy="344050"/>
                <a:chOff x="10016027" y="2222021"/>
                <a:chExt cx="965803" cy="2139484"/>
              </a:xfrm>
              <a:solidFill>
                <a:srgbClr val="E3E7EA"/>
              </a:solidFill>
            </p:grpSpPr>
            <p:sp>
              <p:nvSpPr>
                <p:cNvPr id="60" name="Oval 59">
                  <a:extLst>
                    <a:ext uri="{FF2B5EF4-FFF2-40B4-BE49-F238E27FC236}">
                      <a16:creationId xmlns:a16="http://schemas.microsoft.com/office/drawing/2014/main" id="{047A94F0-2608-28A1-CE71-4A80275A99CE}"/>
                    </a:ext>
                  </a:extLst>
                </p:cNvPr>
                <p:cNvSpPr/>
                <p:nvPr/>
              </p:nvSpPr>
              <p:spPr>
                <a:xfrm>
                  <a:off x="10253660" y="2222021"/>
                  <a:ext cx="490538" cy="4905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panose="020B0504030602030204" pitchFamily="34" charset="0"/>
                  </a:endParaRPr>
                </a:p>
              </p:txBody>
            </p:sp>
            <p:sp>
              <p:nvSpPr>
                <p:cNvPr id="61" name="Trapezoid 60">
                  <a:extLst>
                    <a:ext uri="{FF2B5EF4-FFF2-40B4-BE49-F238E27FC236}">
                      <a16:creationId xmlns:a16="http://schemas.microsoft.com/office/drawing/2014/main" id="{D8631537-9C66-63DF-345E-02236C4243DD}"/>
                    </a:ext>
                  </a:extLst>
                </p:cNvPr>
                <p:cNvSpPr/>
                <p:nvPr/>
              </p:nvSpPr>
              <p:spPr>
                <a:xfrm>
                  <a:off x="10016027" y="2795588"/>
                  <a:ext cx="965803" cy="1068835"/>
                </a:xfrm>
                <a:prstGeom prst="trapezoid">
                  <a:avLst>
                    <a:gd name="adj" fmla="val 2795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panose="020B0504030602030204" pitchFamily="34" charset="0"/>
                  </a:endParaRPr>
                </a:p>
              </p:txBody>
            </p:sp>
            <p:sp>
              <p:nvSpPr>
                <p:cNvPr id="62" name="Trapezoid 61">
                  <a:extLst>
                    <a:ext uri="{FF2B5EF4-FFF2-40B4-BE49-F238E27FC236}">
                      <a16:creationId xmlns:a16="http://schemas.microsoft.com/office/drawing/2014/main" id="{06F72B35-FF8C-57B8-4B67-25B17FC2AA89}"/>
                    </a:ext>
                  </a:extLst>
                </p:cNvPr>
                <p:cNvSpPr/>
                <p:nvPr/>
              </p:nvSpPr>
              <p:spPr>
                <a:xfrm flipV="1">
                  <a:off x="10252922" y="3823445"/>
                  <a:ext cx="490538" cy="538060"/>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panose="020B0504030602030204" pitchFamily="34" charset="0"/>
                  </a:endParaRPr>
                </a:p>
              </p:txBody>
            </p:sp>
          </p:grpSp>
          <p:grpSp>
            <p:nvGrpSpPr>
              <p:cNvPr id="48" name="Group 47">
                <a:extLst>
                  <a:ext uri="{FF2B5EF4-FFF2-40B4-BE49-F238E27FC236}">
                    <a16:creationId xmlns:a16="http://schemas.microsoft.com/office/drawing/2014/main" id="{5EC14B99-8DE6-BF86-D7F8-7B882D7A6906}"/>
                  </a:ext>
                </a:extLst>
              </p:cNvPr>
              <p:cNvGrpSpPr/>
              <p:nvPr/>
            </p:nvGrpSpPr>
            <p:grpSpPr>
              <a:xfrm>
                <a:off x="4846808" y="860279"/>
                <a:ext cx="155311" cy="344050"/>
                <a:chOff x="10016027" y="2222021"/>
                <a:chExt cx="965803" cy="2139484"/>
              </a:xfrm>
              <a:solidFill>
                <a:srgbClr val="E3E7EA"/>
              </a:solidFill>
            </p:grpSpPr>
            <p:sp>
              <p:nvSpPr>
                <p:cNvPr id="57" name="Oval 56">
                  <a:extLst>
                    <a:ext uri="{FF2B5EF4-FFF2-40B4-BE49-F238E27FC236}">
                      <a16:creationId xmlns:a16="http://schemas.microsoft.com/office/drawing/2014/main" id="{3F10FC4F-94F8-A33D-64C1-4B45D8A7557D}"/>
                    </a:ext>
                  </a:extLst>
                </p:cNvPr>
                <p:cNvSpPr/>
                <p:nvPr/>
              </p:nvSpPr>
              <p:spPr>
                <a:xfrm>
                  <a:off x="10253660" y="2222021"/>
                  <a:ext cx="490538" cy="4905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panose="020B0504030602030204" pitchFamily="34" charset="0"/>
                  </a:endParaRPr>
                </a:p>
              </p:txBody>
            </p:sp>
            <p:sp>
              <p:nvSpPr>
                <p:cNvPr id="58" name="Trapezoid 57">
                  <a:extLst>
                    <a:ext uri="{FF2B5EF4-FFF2-40B4-BE49-F238E27FC236}">
                      <a16:creationId xmlns:a16="http://schemas.microsoft.com/office/drawing/2014/main" id="{DB9397C7-822A-1FBC-4A5B-92E9C9D9E6D8}"/>
                    </a:ext>
                  </a:extLst>
                </p:cNvPr>
                <p:cNvSpPr/>
                <p:nvPr/>
              </p:nvSpPr>
              <p:spPr>
                <a:xfrm>
                  <a:off x="10016027" y="2795588"/>
                  <a:ext cx="965803" cy="1068835"/>
                </a:xfrm>
                <a:prstGeom prst="trapezoid">
                  <a:avLst>
                    <a:gd name="adj" fmla="val 2795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panose="020B0504030602030204" pitchFamily="34" charset="0"/>
                  </a:endParaRPr>
                </a:p>
              </p:txBody>
            </p:sp>
            <p:sp>
              <p:nvSpPr>
                <p:cNvPr id="59" name="Trapezoid 58">
                  <a:extLst>
                    <a:ext uri="{FF2B5EF4-FFF2-40B4-BE49-F238E27FC236}">
                      <a16:creationId xmlns:a16="http://schemas.microsoft.com/office/drawing/2014/main" id="{CC8FE71A-1973-CDCF-07FB-8DB758954DB7}"/>
                    </a:ext>
                  </a:extLst>
                </p:cNvPr>
                <p:cNvSpPr/>
                <p:nvPr/>
              </p:nvSpPr>
              <p:spPr>
                <a:xfrm flipV="1">
                  <a:off x="10252922" y="3823445"/>
                  <a:ext cx="490538" cy="538060"/>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panose="020B0504030602030204" pitchFamily="34" charset="0"/>
                  </a:endParaRPr>
                </a:p>
              </p:txBody>
            </p:sp>
          </p:grpSp>
          <p:grpSp>
            <p:nvGrpSpPr>
              <p:cNvPr id="49" name="Group 48">
                <a:extLst>
                  <a:ext uri="{FF2B5EF4-FFF2-40B4-BE49-F238E27FC236}">
                    <a16:creationId xmlns:a16="http://schemas.microsoft.com/office/drawing/2014/main" id="{48A5BFA1-841B-AD85-D9A8-3EA3E6403429}"/>
                  </a:ext>
                </a:extLst>
              </p:cNvPr>
              <p:cNvGrpSpPr/>
              <p:nvPr/>
            </p:nvGrpSpPr>
            <p:grpSpPr>
              <a:xfrm>
                <a:off x="5059533" y="860279"/>
                <a:ext cx="155311" cy="344050"/>
                <a:chOff x="10016027" y="2222021"/>
                <a:chExt cx="965803" cy="2139484"/>
              </a:xfrm>
              <a:solidFill>
                <a:srgbClr val="E3E7EA"/>
              </a:solidFill>
            </p:grpSpPr>
            <p:sp>
              <p:nvSpPr>
                <p:cNvPr id="54" name="Oval 53">
                  <a:extLst>
                    <a:ext uri="{FF2B5EF4-FFF2-40B4-BE49-F238E27FC236}">
                      <a16:creationId xmlns:a16="http://schemas.microsoft.com/office/drawing/2014/main" id="{B9DBEF51-0CFD-4ECB-2B05-4F7943F6FE12}"/>
                    </a:ext>
                  </a:extLst>
                </p:cNvPr>
                <p:cNvSpPr/>
                <p:nvPr/>
              </p:nvSpPr>
              <p:spPr>
                <a:xfrm>
                  <a:off x="10253660" y="2222021"/>
                  <a:ext cx="490538" cy="4905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panose="020B0504030602030204" pitchFamily="34" charset="0"/>
                  </a:endParaRPr>
                </a:p>
              </p:txBody>
            </p:sp>
            <p:sp>
              <p:nvSpPr>
                <p:cNvPr id="55" name="Trapezoid 54">
                  <a:extLst>
                    <a:ext uri="{FF2B5EF4-FFF2-40B4-BE49-F238E27FC236}">
                      <a16:creationId xmlns:a16="http://schemas.microsoft.com/office/drawing/2014/main" id="{DB1D554B-7CE6-3740-45AE-1C2064E489A1}"/>
                    </a:ext>
                  </a:extLst>
                </p:cNvPr>
                <p:cNvSpPr/>
                <p:nvPr/>
              </p:nvSpPr>
              <p:spPr>
                <a:xfrm>
                  <a:off x="10016027" y="2795588"/>
                  <a:ext cx="965803" cy="1068835"/>
                </a:xfrm>
                <a:prstGeom prst="trapezoid">
                  <a:avLst>
                    <a:gd name="adj" fmla="val 2795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panose="020B0504030602030204" pitchFamily="34" charset="0"/>
                  </a:endParaRPr>
                </a:p>
              </p:txBody>
            </p:sp>
            <p:sp>
              <p:nvSpPr>
                <p:cNvPr id="56" name="Trapezoid 55">
                  <a:extLst>
                    <a:ext uri="{FF2B5EF4-FFF2-40B4-BE49-F238E27FC236}">
                      <a16:creationId xmlns:a16="http://schemas.microsoft.com/office/drawing/2014/main" id="{54B1F53B-8846-6BEC-0CE1-D9FF563F3A6D}"/>
                    </a:ext>
                  </a:extLst>
                </p:cNvPr>
                <p:cNvSpPr/>
                <p:nvPr/>
              </p:nvSpPr>
              <p:spPr>
                <a:xfrm flipV="1">
                  <a:off x="10252922" y="3823445"/>
                  <a:ext cx="490538" cy="538060"/>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panose="020B0504030602030204" pitchFamily="34" charset="0"/>
                  </a:endParaRPr>
                </a:p>
              </p:txBody>
            </p:sp>
          </p:grpSp>
        </p:grpSp>
        <p:grpSp>
          <p:nvGrpSpPr>
            <p:cNvPr id="25" name="Group 24">
              <a:extLst>
                <a:ext uri="{FF2B5EF4-FFF2-40B4-BE49-F238E27FC236}">
                  <a16:creationId xmlns:a16="http://schemas.microsoft.com/office/drawing/2014/main" id="{0BC6E131-493F-26DA-669A-C054081C1EE5}"/>
                </a:ext>
              </a:extLst>
            </p:cNvPr>
            <p:cNvGrpSpPr/>
            <p:nvPr/>
          </p:nvGrpSpPr>
          <p:grpSpPr>
            <a:xfrm>
              <a:off x="2147787" y="4121643"/>
              <a:ext cx="727553" cy="315462"/>
              <a:chOff x="4421358" y="860279"/>
              <a:chExt cx="793486" cy="344050"/>
            </a:xfrm>
          </p:grpSpPr>
          <p:grpSp>
            <p:nvGrpSpPr>
              <p:cNvPr id="26" name="Group 25">
                <a:extLst>
                  <a:ext uri="{FF2B5EF4-FFF2-40B4-BE49-F238E27FC236}">
                    <a16:creationId xmlns:a16="http://schemas.microsoft.com/office/drawing/2014/main" id="{E4B66FC9-1A1D-7E89-1E8A-DFE9B0740BA0}"/>
                  </a:ext>
                </a:extLst>
              </p:cNvPr>
              <p:cNvGrpSpPr/>
              <p:nvPr/>
            </p:nvGrpSpPr>
            <p:grpSpPr>
              <a:xfrm>
                <a:off x="4421358" y="860279"/>
                <a:ext cx="155311" cy="344050"/>
                <a:chOff x="10016027" y="2222021"/>
                <a:chExt cx="965803" cy="2139484"/>
              </a:xfrm>
              <a:solidFill>
                <a:srgbClr val="E3E7EA"/>
              </a:solidFill>
            </p:grpSpPr>
            <p:sp>
              <p:nvSpPr>
                <p:cNvPr id="43" name="Oval 42">
                  <a:extLst>
                    <a:ext uri="{FF2B5EF4-FFF2-40B4-BE49-F238E27FC236}">
                      <a16:creationId xmlns:a16="http://schemas.microsoft.com/office/drawing/2014/main" id="{34E828E2-6A1F-792B-8138-AA6113BFE25D}"/>
                    </a:ext>
                  </a:extLst>
                </p:cNvPr>
                <p:cNvSpPr/>
                <p:nvPr/>
              </p:nvSpPr>
              <p:spPr>
                <a:xfrm>
                  <a:off x="10253660" y="2222021"/>
                  <a:ext cx="490538" cy="490538"/>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panose="020B0504030602030204" pitchFamily="34" charset="0"/>
                  </a:endParaRPr>
                </a:p>
              </p:txBody>
            </p:sp>
            <p:sp>
              <p:nvSpPr>
                <p:cNvPr id="44" name="Trapezoid 43">
                  <a:extLst>
                    <a:ext uri="{FF2B5EF4-FFF2-40B4-BE49-F238E27FC236}">
                      <a16:creationId xmlns:a16="http://schemas.microsoft.com/office/drawing/2014/main" id="{F73AF8D2-0DFA-2567-FC91-1768849E0C17}"/>
                    </a:ext>
                  </a:extLst>
                </p:cNvPr>
                <p:cNvSpPr/>
                <p:nvPr/>
              </p:nvSpPr>
              <p:spPr>
                <a:xfrm>
                  <a:off x="10016027" y="2795588"/>
                  <a:ext cx="965803" cy="1068835"/>
                </a:xfrm>
                <a:prstGeom prst="trapezoid">
                  <a:avLst>
                    <a:gd name="adj" fmla="val 27959"/>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Ubuntu" panose="020B0504030602030204" pitchFamily="34" charset="0"/>
                  </a:endParaRPr>
                </a:p>
              </p:txBody>
            </p:sp>
            <p:sp>
              <p:nvSpPr>
                <p:cNvPr id="45" name="Trapezoid 44">
                  <a:extLst>
                    <a:ext uri="{FF2B5EF4-FFF2-40B4-BE49-F238E27FC236}">
                      <a16:creationId xmlns:a16="http://schemas.microsoft.com/office/drawing/2014/main" id="{FE9FF285-5A3C-04AA-10C0-CF53DBE9F738}"/>
                    </a:ext>
                  </a:extLst>
                </p:cNvPr>
                <p:cNvSpPr/>
                <p:nvPr/>
              </p:nvSpPr>
              <p:spPr>
                <a:xfrm flipV="1">
                  <a:off x="10252922" y="3823445"/>
                  <a:ext cx="490538" cy="538060"/>
                </a:xfrm>
                <a:prstGeom prst="trapezoid">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panose="020B0504030602030204" pitchFamily="34" charset="0"/>
                  </a:endParaRPr>
                </a:p>
              </p:txBody>
            </p:sp>
          </p:grpSp>
          <p:grpSp>
            <p:nvGrpSpPr>
              <p:cNvPr id="27" name="Group 26">
                <a:extLst>
                  <a:ext uri="{FF2B5EF4-FFF2-40B4-BE49-F238E27FC236}">
                    <a16:creationId xmlns:a16="http://schemas.microsoft.com/office/drawing/2014/main" id="{7738966A-D658-159D-A8D9-D02AEDDDB1DC}"/>
                  </a:ext>
                </a:extLst>
              </p:cNvPr>
              <p:cNvGrpSpPr/>
              <p:nvPr/>
            </p:nvGrpSpPr>
            <p:grpSpPr>
              <a:xfrm>
                <a:off x="4634083" y="860279"/>
                <a:ext cx="155311" cy="344050"/>
                <a:chOff x="10016027" y="2222021"/>
                <a:chExt cx="965803" cy="2139484"/>
              </a:xfrm>
              <a:solidFill>
                <a:srgbClr val="E3E7EA"/>
              </a:solidFill>
            </p:grpSpPr>
            <p:sp>
              <p:nvSpPr>
                <p:cNvPr id="40" name="Oval 39">
                  <a:extLst>
                    <a:ext uri="{FF2B5EF4-FFF2-40B4-BE49-F238E27FC236}">
                      <a16:creationId xmlns:a16="http://schemas.microsoft.com/office/drawing/2014/main" id="{19F4F369-A0B8-A673-3A72-28327E5ABD53}"/>
                    </a:ext>
                  </a:extLst>
                </p:cNvPr>
                <p:cNvSpPr/>
                <p:nvPr/>
              </p:nvSpPr>
              <p:spPr>
                <a:xfrm>
                  <a:off x="10253660" y="2222021"/>
                  <a:ext cx="490538" cy="4905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panose="020B0504030602030204" pitchFamily="34" charset="0"/>
                  </a:endParaRPr>
                </a:p>
              </p:txBody>
            </p:sp>
            <p:sp>
              <p:nvSpPr>
                <p:cNvPr id="41" name="Trapezoid 40">
                  <a:extLst>
                    <a:ext uri="{FF2B5EF4-FFF2-40B4-BE49-F238E27FC236}">
                      <a16:creationId xmlns:a16="http://schemas.microsoft.com/office/drawing/2014/main" id="{AE0F2DD4-7C9F-21D5-6E7B-2BCCE7CE9CC5}"/>
                    </a:ext>
                  </a:extLst>
                </p:cNvPr>
                <p:cNvSpPr/>
                <p:nvPr/>
              </p:nvSpPr>
              <p:spPr>
                <a:xfrm>
                  <a:off x="10016027" y="2795588"/>
                  <a:ext cx="965803" cy="1068835"/>
                </a:xfrm>
                <a:prstGeom prst="trapezoid">
                  <a:avLst>
                    <a:gd name="adj" fmla="val 2795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panose="020B0504030602030204" pitchFamily="34" charset="0"/>
                  </a:endParaRPr>
                </a:p>
              </p:txBody>
            </p:sp>
            <p:sp>
              <p:nvSpPr>
                <p:cNvPr id="42" name="Trapezoid 41">
                  <a:extLst>
                    <a:ext uri="{FF2B5EF4-FFF2-40B4-BE49-F238E27FC236}">
                      <a16:creationId xmlns:a16="http://schemas.microsoft.com/office/drawing/2014/main" id="{C34490FF-010A-8C26-9A07-7642DCFCC930}"/>
                    </a:ext>
                  </a:extLst>
                </p:cNvPr>
                <p:cNvSpPr/>
                <p:nvPr/>
              </p:nvSpPr>
              <p:spPr>
                <a:xfrm flipV="1">
                  <a:off x="10252922" y="3823445"/>
                  <a:ext cx="490538" cy="538060"/>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panose="020B0504030602030204" pitchFamily="34" charset="0"/>
                  </a:endParaRPr>
                </a:p>
              </p:txBody>
            </p:sp>
          </p:grpSp>
          <p:grpSp>
            <p:nvGrpSpPr>
              <p:cNvPr id="28" name="Group 27">
                <a:extLst>
                  <a:ext uri="{FF2B5EF4-FFF2-40B4-BE49-F238E27FC236}">
                    <a16:creationId xmlns:a16="http://schemas.microsoft.com/office/drawing/2014/main" id="{DDEDBE4F-9936-845A-F463-6DFFE8D08250}"/>
                  </a:ext>
                </a:extLst>
              </p:cNvPr>
              <p:cNvGrpSpPr/>
              <p:nvPr/>
            </p:nvGrpSpPr>
            <p:grpSpPr>
              <a:xfrm>
                <a:off x="4846808" y="860279"/>
                <a:ext cx="155311" cy="344050"/>
                <a:chOff x="10016027" y="2222021"/>
                <a:chExt cx="965803" cy="2139484"/>
              </a:xfrm>
              <a:solidFill>
                <a:srgbClr val="E3E7EA"/>
              </a:solidFill>
            </p:grpSpPr>
            <p:sp>
              <p:nvSpPr>
                <p:cNvPr id="37" name="Oval 36">
                  <a:extLst>
                    <a:ext uri="{FF2B5EF4-FFF2-40B4-BE49-F238E27FC236}">
                      <a16:creationId xmlns:a16="http://schemas.microsoft.com/office/drawing/2014/main" id="{772C5743-A1F5-0C36-573C-86D60815FCF1}"/>
                    </a:ext>
                  </a:extLst>
                </p:cNvPr>
                <p:cNvSpPr/>
                <p:nvPr/>
              </p:nvSpPr>
              <p:spPr>
                <a:xfrm>
                  <a:off x="10253660" y="2222021"/>
                  <a:ext cx="490538" cy="4905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panose="020B0504030602030204" pitchFamily="34" charset="0"/>
                  </a:endParaRPr>
                </a:p>
              </p:txBody>
            </p:sp>
            <p:sp>
              <p:nvSpPr>
                <p:cNvPr id="38" name="Trapezoid 37">
                  <a:extLst>
                    <a:ext uri="{FF2B5EF4-FFF2-40B4-BE49-F238E27FC236}">
                      <a16:creationId xmlns:a16="http://schemas.microsoft.com/office/drawing/2014/main" id="{3742A0A4-2721-721E-5C10-85A71690AC6E}"/>
                    </a:ext>
                  </a:extLst>
                </p:cNvPr>
                <p:cNvSpPr/>
                <p:nvPr/>
              </p:nvSpPr>
              <p:spPr>
                <a:xfrm>
                  <a:off x="10016027" y="2795588"/>
                  <a:ext cx="965803" cy="1068835"/>
                </a:xfrm>
                <a:prstGeom prst="trapezoid">
                  <a:avLst>
                    <a:gd name="adj" fmla="val 2795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panose="020B0504030602030204" pitchFamily="34" charset="0"/>
                  </a:endParaRPr>
                </a:p>
              </p:txBody>
            </p:sp>
            <p:sp>
              <p:nvSpPr>
                <p:cNvPr id="39" name="Trapezoid 38">
                  <a:extLst>
                    <a:ext uri="{FF2B5EF4-FFF2-40B4-BE49-F238E27FC236}">
                      <a16:creationId xmlns:a16="http://schemas.microsoft.com/office/drawing/2014/main" id="{4CDD1C0A-2024-C3CF-A019-E764E4682DE7}"/>
                    </a:ext>
                  </a:extLst>
                </p:cNvPr>
                <p:cNvSpPr/>
                <p:nvPr/>
              </p:nvSpPr>
              <p:spPr>
                <a:xfrm flipV="1">
                  <a:off x="10252922" y="3823445"/>
                  <a:ext cx="490538" cy="538060"/>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panose="020B0504030602030204" pitchFamily="34" charset="0"/>
                  </a:endParaRPr>
                </a:p>
              </p:txBody>
            </p:sp>
          </p:grpSp>
          <p:grpSp>
            <p:nvGrpSpPr>
              <p:cNvPr id="29" name="Group 28">
                <a:extLst>
                  <a:ext uri="{FF2B5EF4-FFF2-40B4-BE49-F238E27FC236}">
                    <a16:creationId xmlns:a16="http://schemas.microsoft.com/office/drawing/2014/main" id="{AC6FE145-8F09-9B7B-F7E5-DCB48A791711}"/>
                  </a:ext>
                </a:extLst>
              </p:cNvPr>
              <p:cNvGrpSpPr/>
              <p:nvPr/>
            </p:nvGrpSpPr>
            <p:grpSpPr>
              <a:xfrm>
                <a:off x="5059533" y="860279"/>
                <a:ext cx="155311" cy="344050"/>
                <a:chOff x="10016027" y="2222021"/>
                <a:chExt cx="965803" cy="2139484"/>
              </a:xfrm>
              <a:solidFill>
                <a:srgbClr val="E3E7EA"/>
              </a:solidFill>
            </p:grpSpPr>
            <p:sp>
              <p:nvSpPr>
                <p:cNvPr id="34" name="Oval 33">
                  <a:extLst>
                    <a:ext uri="{FF2B5EF4-FFF2-40B4-BE49-F238E27FC236}">
                      <a16:creationId xmlns:a16="http://schemas.microsoft.com/office/drawing/2014/main" id="{9937A1D6-4878-21F8-F5F7-12564F4E9D7B}"/>
                    </a:ext>
                  </a:extLst>
                </p:cNvPr>
                <p:cNvSpPr/>
                <p:nvPr/>
              </p:nvSpPr>
              <p:spPr>
                <a:xfrm>
                  <a:off x="10253660" y="2222021"/>
                  <a:ext cx="490538" cy="4905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panose="020B0504030602030204" pitchFamily="34" charset="0"/>
                  </a:endParaRPr>
                </a:p>
              </p:txBody>
            </p:sp>
            <p:sp>
              <p:nvSpPr>
                <p:cNvPr id="35" name="Trapezoid 34">
                  <a:extLst>
                    <a:ext uri="{FF2B5EF4-FFF2-40B4-BE49-F238E27FC236}">
                      <a16:creationId xmlns:a16="http://schemas.microsoft.com/office/drawing/2014/main" id="{B2F17169-44EB-717E-6B86-25F4C3338F49}"/>
                    </a:ext>
                  </a:extLst>
                </p:cNvPr>
                <p:cNvSpPr/>
                <p:nvPr/>
              </p:nvSpPr>
              <p:spPr>
                <a:xfrm>
                  <a:off x="10016027" y="2795588"/>
                  <a:ext cx="965803" cy="1068835"/>
                </a:xfrm>
                <a:prstGeom prst="trapezoid">
                  <a:avLst>
                    <a:gd name="adj" fmla="val 2795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Ubuntu" panose="020B0504030602030204" pitchFamily="34" charset="0"/>
                  </a:endParaRPr>
                </a:p>
              </p:txBody>
            </p:sp>
            <p:sp>
              <p:nvSpPr>
                <p:cNvPr id="36" name="Trapezoid 35">
                  <a:extLst>
                    <a:ext uri="{FF2B5EF4-FFF2-40B4-BE49-F238E27FC236}">
                      <a16:creationId xmlns:a16="http://schemas.microsoft.com/office/drawing/2014/main" id="{DC56D3BB-143A-0BC0-3E7F-80EBE90F8E50}"/>
                    </a:ext>
                  </a:extLst>
                </p:cNvPr>
                <p:cNvSpPr/>
                <p:nvPr/>
              </p:nvSpPr>
              <p:spPr>
                <a:xfrm flipV="1">
                  <a:off x="10252922" y="3823445"/>
                  <a:ext cx="490538" cy="538060"/>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panose="020B0504030602030204" pitchFamily="34" charset="0"/>
                  </a:endParaRPr>
                </a:p>
              </p:txBody>
            </p:sp>
          </p:grpSp>
        </p:grpSp>
      </p:grpSp>
      <p:sp>
        <p:nvSpPr>
          <p:cNvPr id="10305" name="TextBox 10304">
            <a:extLst>
              <a:ext uri="{FF2B5EF4-FFF2-40B4-BE49-F238E27FC236}">
                <a16:creationId xmlns:a16="http://schemas.microsoft.com/office/drawing/2014/main" id="{89560CE7-59BC-D503-EF29-A02CFE70FAE8}"/>
              </a:ext>
            </a:extLst>
          </p:cNvPr>
          <p:cNvSpPr txBox="1"/>
          <p:nvPr/>
        </p:nvSpPr>
        <p:spPr>
          <a:xfrm>
            <a:off x="1455119" y="2050850"/>
            <a:ext cx="1577174" cy="738664"/>
          </a:xfrm>
          <a:prstGeom prst="rect">
            <a:avLst/>
          </a:prstGeom>
          <a:noFill/>
        </p:spPr>
        <p:txBody>
          <a:bodyPr wrap="square" rtlCol="0">
            <a:spAutoFit/>
          </a:bodyPr>
          <a:lstStyle/>
          <a:p>
            <a:r>
              <a:rPr lang="en-GB" sz="1400" dirty="0">
                <a:solidFill>
                  <a:schemeClr val="tx2"/>
                </a:solidFill>
                <a:latin typeface="Ubuntu" panose="020B0504030602030204" pitchFamily="34" charset="0"/>
              </a:rPr>
              <a:t>of the population have at least 1 ACE</a:t>
            </a:r>
          </a:p>
        </p:txBody>
      </p:sp>
      <p:grpSp>
        <p:nvGrpSpPr>
          <p:cNvPr id="10306" name="Group 10305">
            <a:extLst>
              <a:ext uri="{FF2B5EF4-FFF2-40B4-BE49-F238E27FC236}">
                <a16:creationId xmlns:a16="http://schemas.microsoft.com/office/drawing/2014/main" id="{7383B99D-94C5-A732-3FFF-5AA28C257D65}"/>
              </a:ext>
            </a:extLst>
          </p:cNvPr>
          <p:cNvGrpSpPr/>
          <p:nvPr/>
        </p:nvGrpSpPr>
        <p:grpSpPr>
          <a:xfrm>
            <a:off x="426273" y="2074301"/>
            <a:ext cx="802926" cy="802926"/>
            <a:chOff x="5127298" y="1028340"/>
            <a:chExt cx="1261206" cy="1261206"/>
          </a:xfrm>
        </p:grpSpPr>
        <p:sp>
          <p:nvSpPr>
            <p:cNvPr id="10307" name="Google Shape;992;p28">
              <a:extLst>
                <a:ext uri="{FF2B5EF4-FFF2-40B4-BE49-F238E27FC236}">
                  <a16:creationId xmlns:a16="http://schemas.microsoft.com/office/drawing/2014/main" id="{1D83ADED-BA43-4F75-A341-02059093C4AA}"/>
                </a:ext>
              </a:extLst>
            </p:cNvPr>
            <p:cNvSpPr/>
            <p:nvPr/>
          </p:nvSpPr>
          <p:spPr>
            <a:xfrm>
              <a:off x="5127298" y="1028340"/>
              <a:ext cx="1261206" cy="1261206"/>
            </a:xfrm>
            <a:prstGeom prst="arc">
              <a:avLst>
                <a:gd name="adj1" fmla="val 16200000"/>
                <a:gd name="adj2" fmla="val 16193819"/>
              </a:avLst>
            </a:prstGeom>
            <a:noFill/>
            <a:ln w="82550" cap="flat" cmpd="sng">
              <a:solidFill>
                <a:srgbClr val="768692"/>
              </a:solidFill>
              <a:prstDash val="solid"/>
              <a:round/>
              <a:headEnd type="none" w="sm" len="sm"/>
              <a:tailEnd type="none" w="sm" len="sm"/>
            </a:ln>
          </p:spPr>
          <p:txBody>
            <a:bodyPr spcFirstLastPara="1" wrap="square" lIns="63294" tIns="63294" rIns="63294" bIns="63294" anchor="ctr" anchorCtr="0">
              <a:noAutofit/>
            </a:bodyPr>
            <a:lstStyle/>
            <a:p>
              <a:endParaRPr sz="1246">
                <a:latin typeface="Ubuntu" panose="020B0504030602030204" pitchFamily="34" charset="0"/>
              </a:endParaRPr>
            </a:p>
          </p:txBody>
        </p:sp>
        <p:sp>
          <p:nvSpPr>
            <p:cNvPr id="10308" name="Google Shape;993;p28">
              <a:extLst>
                <a:ext uri="{FF2B5EF4-FFF2-40B4-BE49-F238E27FC236}">
                  <a16:creationId xmlns:a16="http://schemas.microsoft.com/office/drawing/2014/main" id="{7F86AF4B-B041-5549-9547-CF8D06C561E1}"/>
                </a:ext>
              </a:extLst>
            </p:cNvPr>
            <p:cNvSpPr/>
            <p:nvPr/>
          </p:nvSpPr>
          <p:spPr>
            <a:xfrm>
              <a:off x="5127298" y="1028340"/>
              <a:ext cx="1261206" cy="1261206"/>
            </a:xfrm>
            <a:prstGeom prst="arc">
              <a:avLst>
                <a:gd name="adj1" fmla="val 16264837"/>
                <a:gd name="adj2" fmla="val 8171033"/>
              </a:avLst>
            </a:prstGeom>
            <a:noFill/>
            <a:ln w="161925" cap="flat" cmpd="sng">
              <a:solidFill>
                <a:srgbClr val="003087"/>
              </a:solidFill>
              <a:prstDash val="solid"/>
              <a:round/>
              <a:headEnd type="none" w="sm" len="sm"/>
              <a:tailEnd type="none" w="sm" len="sm"/>
            </a:ln>
          </p:spPr>
          <p:txBody>
            <a:bodyPr spcFirstLastPara="1" wrap="square" lIns="63294" tIns="63294" rIns="63294" bIns="63294" anchor="ctr" anchorCtr="0">
              <a:noAutofit/>
            </a:bodyPr>
            <a:lstStyle/>
            <a:p>
              <a:endParaRPr sz="1246" dirty="0">
                <a:latin typeface="Ubuntu" panose="020B0504030602030204" pitchFamily="34" charset="0"/>
              </a:endParaRPr>
            </a:p>
          </p:txBody>
        </p:sp>
        <p:sp>
          <p:nvSpPr>
            <p:cNvPr id="10309" name="Google Shape;994;p28">
              <a:extLst>
                <a:ext uri="{FF2B5EF4-FFF2-40B4-BE49-F238E27FC236}">
                  <a16:creationId xmlns:a16="http://schemas.microsoft.com/office/drawing/2014/main" id="{759B69CB-2F50-B259-FE16-02E17F12FCC5}"/>
                </a:ext>
              </a:extLst>
            </p:cNvPr>
            <p:cNvSpPr txBox="1"/>
            <p:nvPr/>
          </p:nvSpPr>
          <p:spPr>
            <a:xfrm>
              <a:off x="5154344" y="1390966"/>
              <a:ext cx="1188000" cy="594300"/>
            </a:xfrm>
            <a:prstGeom prst="rect">
              <a:avLst/>
            </a:prstGeom>
            <a:noFill/>
            <a:ln>
              <a:noFill/>
            </a:ln>
          </p:spPr>
          <p:txBody>
            <a:bodyPr spcFirstLastPara="1" wrap="square" lIns="63294" tIns="63294" rIns="63294" bIns="63294" anchor="ctr" anchorCtr="0">
              <a:noAutofit/>
            </a:bodyPr>
            <a:lstStyle/>
            <a:p>
              <a:pPr algn="ctr"/>
              <a:r>
                <a:rPr lang="en" sz="2354" b="1" dirty="0">
                  <a:latin typeface="Ubuntu" panose="020B0504030602030204" pitchFamily="34" charset="0"/>
                  <a:ea typeface="Fira Sans"/>
                  <a:cs typeface="Helvetica" panose="020B0604020202020204" pitchFamily="34" charset="0"/>
                  <a:sym typeface="Fira Sans"/>
                </a:rPr>
                <a:t>67%</a:t>
              </a:r>
              <a:endParaRPr sz="2354" b="1" dirty="0">
                <a:latin typeface="Ubuntu" panose="020B0504030602030204" pitchFamily="34" charset="0"/>
                <a:ea typeface="Fira Sans"/>
                <a:cs typeface="Helvetica" panose="020B0604020202020204" pitchFamily="34" charset="0"/>
                <a:sym typeface="Fira Sans"/>
              </a:endParaRPr>
            </a:p>
          </p:txBody>
        </p:sp>
      </p:grpSp>
      <p:cxnSp>
        <p:nvCxnSpPr>
          <p:cNvPr id="10311" name="Straight Connector 10310">
            <a:extLst>
              <a:ext uri="{FF2B5EF4-FFF2-40B4-BE49-F238E27FC236}">
                <a16:creationId xmlns:a16="http://schemas.microsoft.com/office/drawing/2014/main" id="{BA688106-60A4-6132-8085-A2EC89221AAD}"/>
              </a:ext>
            </a:extLst>
          </p:cNvPr>
          <p:cNvCxnSpPr>
            <a:cxnSpLocks/>
          </p:cNvCxnSpPr>
          <p:nvPr/>
        </p:nvCxnSpPr>
        <p:spPr>
          <a:xfrm>
            <a:off x="385126" y="3139764"/>
            <a:ext cx="23363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12" name="Straight Connector 10311">
            <a:extLst>
              <a:ext uri="{FF2B5EF4-FFF2-40B4-BE49-F238E27FC236}">
                <a16:creationId xmlns:a16="http://schemas.microsoft.com/office/drawing/2014/main" id="{E8CBA057-5295-8E5F-0B1A-1A572BF8D067}"/>
              </a:ext>
            </a:extLst>
          </p:cNvPr>
          <p:cNvCxnSpPr>
            <a:cxnSpLocks/>
          </p:cNvCxnSpPr>
          <p:nvPr/>
        </p:nvCxnSpPr>
        <p:spPr>
          <a:xfrm>
            <a:off x="385126" y="4848590"/>
            <a:ext cx="2336382" cy="0"/>
          </a:xfrm>
          <a:prstGeom prst="line">
            <a:avLst/>
          </a:prstGeom>
        </p:spPr>
        <p:style>
          <a:lnRef idx="1">
            <a:schemeClr val="accent1"/>
          </a:lnRef>
          <a:fillRef idx="0">
            <a:schemeClr val="accent1"/>
          </a:fillRef>
          <a:effectRef idx="0">
            <a:schemeClr val="accent1"/>
          </a:effectRef>
          <a:fontRef idx="minor">
            <a:schemeClr val="tx1"/>
          </a:fontRef>
        </p:style>
      </p:cxnSp>
      <p:sp>
        <p:nvSpPr>
          <p:cNvPr id="10315" name="Oval 10314">
            <a:extLst>
              <a:ext uri="{FF2B5EF4-FFF2-40B4-BE49-F238E27FC236}">
                <a16:creationId xmlns:a16="http://schemas.microsoft.com/office/drawing/2014/main" id="{08052AA6-4A7D-AFF9-BD29-019129CB4363}"/>
              </a:ext>
            </a:extLst>
          </p:cNvPr>
          <p:cNvSpPr/>
          <p:nvPr/>
        </p:nvSpPr>
        <p:spPr>
          <a:xfrm>
            <a:off x="3249883" y="2751409"/>
            <a:ext cx="2243397" cy="1289743"/>
          </a:xfrm>
          <a:prstGeom prst="ellipse">
            <a:avLst/>
          </a:prstGeom>
          <a:solidFill>
            <a:schemeClr val="accent3">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Ubuntu" panose="020B0504030602030204" pitchFamily="34" charset="0"/>
              </a:rPr>
              <a:t>Abuse</a:t>
            </a:r>
          </a:p>
          <a:p>
            <a:pPr marL="171450" indent="-171450">
              <a:buFont typeface="Arial" panose="020B0604020202020204" pitchFamily="34" charset="0"/>
              <a:buChar char="•"/>
            </a:pPr>
            <a:r>
              <a:rPr lang="en-GB" sz="1200" dirty="0">
                <a:latin typeface="Ubuntu" panose="020B0504030602030204" pitchFamily="34" charset="0"/>
              </a:rPr>
              <a:t>Emotional abuse</a:t>
            </a:r>
          </a:p>
          <a:p>
            <a:pPr marL="171450" indent="-171450">
              <a:buFont typeface="Arial" panose="020B0604020202020204" pitchFamily="34" charset="0"/>
              <a:buChar char="•"/>
            </a:pPr>
            <a:r>
              <a:rPr lang="en-GB" sz="1200" dirty="0">
                <a:latin typeface="Ubuntu" panose="020B0504030602030204" pitchFamily="34" charset="0"/>
              </a:rPr>
              <a:t>Physical abuse</a:t>
            </a:r>
          </a:p>
          <a:p>
            <a:pPr marL="171450" indent="-171450">
              <a:buFont typeface="Arial" panose="020B0604020202020204" pitchFamily="34" charset="0"/>
              <a:buChar char="•"/>
            </a:pPr>
            <a:r>
              <a:rPr lang="en-GB" sz="1200" dirty="0">
                <a:latin typeface="Ubuntu" panose="020B0504030602030204" pitchFamily="34" charset="0"/>
              </a:rPr>
              <a:t>Sexual abuse</a:t>
            </a:r>
          </a:p>
        </p:txBody>
      </p:sp>
      <p:sp>
        <p:nvSpPr>
          <p:cNvPr id="10316" name="Oval 10315">
            <a:extLst>
              <a:ext uri="{FF2B5EF4-FFF2-40B4-BE49-F238E27FC236}">
                <a16:creationId xmlns:a16="http://schemas.microsoft.com/office/drawing/2014/main" id="{016B4094-7C4F-18C2-7661-3AEE391A3823}"/>
              </a:ext>
            </a:extLst>
          </p:cNvPr>
          <p:cNvSpPr/>
          <p:nvPr/>
        </p:nvSpPr>
        <p:spPr>
          <a:xfrm>
            <a:off x="3001090" y="1815748"/>
            <a:ext cx="2449122" cy="1021134"/>
          </a:xfrm>
          <a:prstGeom prst="ellipse">
            <a:avLst/>
          </a:pr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Ubuntu" panose="020B0504030602030204" pitchFamily="34" charset="0"/>
              </a:rPr>
              <a:t>Neglect</a:t>
            </a:r>
          </a:p>
          <a:p>
            <a:pPr marL="171450" indent="-171450">
              <a:buFont typeface="Arial" panose="020B0604020202020204" pitchFamily="34" charset="0"/>
              <a:buChar char="•"/>
            </a:pPr>
            <a:r>
              <a:rPr lang="en-GB" sz="1200" dirty="0">
                <a:latin typeface="Ubuntu" panose="020B0504030602030204" pitchFamily="34" charset="0"/>
              </a:rPr>
              <a:t>Emotional neglect</a:t>
            </a:r>
          </a:p>
          <a:p>
            <a:pPr marL="171450" indent="-171450">
              <a:buFont typeface="Arial" panose="020B0604020202020204" pitchFamily="34" charset="0"/>
              <a:buChar char="•"/>
            </a:pPr>
            <a:r>
              <a:rPr lang="en-GB" sz="1200" dirty="0">
                <a:latin typeface="Ubuntu" panose="020B0504030602030204" pitchFamily="34" charset="0"/>
              </a:rPr>
              <a:t>Physical neglect</a:t>
            </a:r>
          </a:p>
        </p:txBody>
      </p:sp>
      <p:sp>
        <p:nvSpPr>
          <p:cNvPr id="10317" name="Oval 10316">
            <a:extLst>
              <a:ext uri="{FF2B5EF4-FFF2-40B4-BE49-F238E27FC236}">
                <a16:creationId xmlns:a16="http://schemas.microsoft.com/office/drawing/2014/main" id="{0A752A4F-E378-C99B-D57A-5E516DD10DEB}"/>
              </a:ext>
            </a:extLst>
          </p:cNvPr>
          <p:cNvSpPr/>
          <p:nvPr/>
        </p:nvSpPr>
        <p:spPr>
          <a:xfrm>
            <a:off x="5198960" y="1867425"/>
            <a:ext cx="2284177" cy="2601353"/>
          </a:xfrm>
          <a:prstGeom prst="ellipse">
            <a:avLst/>
          </a:prstGeom>
          <a:solidFill>
            <a:schemeClr val="accent5">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rtlCol="0" anchor="ctr"/>
          <a:lstStyle/>
          <a:p>
            <a:pPr algn="ctr"/>
            <a:r>
              <a:rPr lang="en-GB" sz="2000" b="1" dirty="0">
                <a:latin typeface="Ubuntu" panose="020B0504030602030204" pitchFamily="34" charset="0"/>
              </a:rPr>
              <a:t>Household challenges</a:t>
            </a:r>
          </a:p>
          <a:p>
            <a:pPr marL="171450" indent="-171450">
              <a:buFont typeface="Arial" panose="020B0604020202020204" pitchFamily="34" charset="0"/>
              <a:buChar char="•"/>
            </a:pPr>
            <a:r>
              <a:rPr lang="en-GB" sz="1200" dirty="0">
                <a:latin typeface="Ubuntu" panose="020B0504030602030204" pitchFamily="34" charset="0"/>
              </a:rPr>
              <a:t>Domestic violence</a:t>
            </a:r>
          </a:p>
          <a:p>
            <a:pPr marL="171450" indent="-171450">
              <a:buFont typeface="Arial" panose="020B0604020202020204" pitchFamily="34" charset="0"/>
              <a:buChar char="•"/>
            </a:pPr>
            <a:r>
              <a:rPr lang="en-GB" sz="1200" dirty="0">
                <a:latin typeface="Ubuntu" panose="020B0504030602030204" pitchFamily="34" charset="0"/>
              </a:rPr>
              <a:t>Parental separation/ divorce</a:t>
            </a:r>
          </a:p>
          <a:p>
            <a:pPr marL="171450" indent="-171450">
              <a:buFont typeface="Arial" panose="020B0604020202020204" pitchFamily="34" charset="0"/>
              <a:buChar char="•"/>
            </a:pPr>
            <a:r>
              <a:rPr lang="en-GB" sz="1200" dirty="0">
                <a:latin typeface="Ubuntu" panose="020B0504030602030204" pitchFamily="34" charset="0"/>
              </a:rPr>
              <a:t>Substance abuse</a:t>
            </a:r>
          </a:p>
          <a:p>
            <a:pPr marL="171450" indent="-171450">
              <a:buFont typeface="Arial" panose="020B0604020202020204" pitchFamily="34" charset="0"/>
              <a:buChar char="•"/>
            </a:pPr>
            <a:r>
              <a:rPr lang="en-GB" sz="1200" dirty="0">
                <a:latin typeface="Ubuntu" panose="020B0504030602030204" pitchFamily="34" charset="0"/>
              </a:rPr>
              <a:t>Mental illness</a:t>
            </a:r>
          </a:p>
          <a:p>
            <a:pPr marL="171450" indent="-171450">
              <a:buFont typeface="Arial" panose="020B0604020202020204" pitchFamily="34" charset="0"/>
              <a:buChar char="•"/>
            </a:pPr>
            <a:r>
              <a:rPr lang="en-GB" sz="1200" dirty="0">
                <a:latin typeface="Ubuntu" panose="020B0504030602030204" pitchFamily="34" charset="0"/>
              </a:rPr>
              <a:t>Incarcerated parent</a:t>
            </a:r>
          </a:p>
        </p:txBody>
      </p:sp>
    </p:spTree>
    <p:extLst>
      <p:ext uri="{BB962C8B-B14F-4D97-AF65-F5344CB8AC3E}">
        <p14:creationId xmlns:p14="http://schemas.microsoft.com/office/powerpoint/2010/main" val="3776386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B64E80-7FDC-EC4B-B689-34A9AC788D76}"/>
              </a:ext>
            </a:extLst>
          </p:cNvPr>
          <p:cNvSpPr>
            <a:spLocks noGrp="1"/>
          </p:cNvSpPr>
          <p:nvPr>
            <p:ph type="title"/>
          </p:nvPr>
        </p:nvSpPr>
        <p:spPr>
          <a:xfrm>
            <a:off x="838200" y="365127"/>
            <a:ext cx="10515600" cy="1325563"/>
          </a:xfrm>
        </p:spPr>
        <p:txBody>
          <a:bodyPr/>
          <a:lstStyle/>
          <a:p>
            <a:pPr algn="ctr"/>
            <a:r>
              <a:rPr lang="en-GB" dirty="0">
                <a:latin typeface="Ubuntu" panose="020B0504030602030204" pitchFamily="34" charset="0"/>
              </a:rPr>
              <a:t>Adverse childhood experiences (ACEs) in an offender population in Wales </a:t>
            </a:r>
          </a:p>
        </p:txBody>
      </p:sp>
      <p:sp>
        <p:nvSpPr>
          <p:cNvPr id="7" name="TextBox 6">
            <a:extLst>
              <a:ext uri="{FF2B5EF4-FFF2-40B4-BE49-F238E27FC236}">
                <a16:creationId xmlns:a16="http://schemas.microsoft.com/office/drawing/2014/main" id="{33F237F6-9390-7E7C-979E-E80537090F3B}"/>
              </a:ext>
            </a:extLst>
          </p:cNvPr>
          <p:cNvSpPr txBox="1"/>
          <p:nvPr/>
        </p:nvSpPr>
        <p:spPr>
          <a:xfrm>
            <a:off x="19860" y="1671235"/>
            <a:ext cx="12152281" cy="584775"/>
          </a:xfrm>
          <a:prstGeom prst="rect">
            <a:avLst/>
          </a:prstGeom>
          <a:noFill/>
        </p:spPr>
        <p:txBody>
          <a:bodyPr wrap="square" rtlCol="0">
            <a:spAutoFit/>
          </a:bodyPr>
          <a:lstStyle/>
          <a:p>
            <a:pPr algn="ctr"/>
            <a:r>
              <a:rPr lang="en-GB" sz="1600" dirty="0">
                <a:solidFill>
                  <a:schemeClr val="accent5"/>
                </a:solidFill>
                <a:latin typeface="Ubuntu" panose="020B0504030602030204" pitchFamily="34" charset="0"/>
              </a:rPr>
              <a:t>The Prisoner ACE Survey interviewed 468 adults (aged 18-69) in a Welsh prison between February and June 2018. </a:t>
            </a:r>
            <a:br>
              <a:rPr lang="en-GB" sz="1600" dirty="0">
                <a:solidFill>
                  <a:schemeClr val="accent5"/>
                </a:solidFill>
                <a:latin typeface="Ubuntu" panose="020B0504030602030204" pitchFamily="34" charset="0"/>
              </a:rPr>
            </a:br>
            <a:r>
              <a:rPr lang="en-GB" sz="1600" dirty="0">
                <a:solidFill>
                  <a:schemeClr val="accent5"/>
                </a:solidFill>
                <a:latin typeface="Ubuntu" panose="020B0504030602030204" pitchFamily="34" charset="0"/>
              </a:rPr>
              <a:t>Participants were asked about their exposure to 11 ACEs in childhood, their offending history and recent involvement in violence.</a:t>
            </a:r>
          </a:p>
        </p:txBody>
      </p:sp>
      <p:sp>
        <p:nvSpPr>
          <p:cNvPr id="10" name="TextBox 9">
            <a:extLst>
              <a:ext uri="{FF2B5EF4-FFF2-40B4-BE49-F238E27FC236}">
                <a16:creationId xmlns:a16="http://schemas.microsoft.com/office/drawing/2014/main" id="{A0E085CA-80F6-BA2A-E855-E6A7AE52E10F}"/>
              </a:ext>
            </a:extLst>
          </p:cNvPr>
          <p:cNvSpPr txBox="1"/>
          <p:nvPr/>
        </p:nvSpPr>
        <p:spPr>
          <a:xfrm>
            <a:off x="3773890" y="2256010"/>
            <a:ext cx="4644220" cy="369332"/>
          </a:xfrm>
          <a:prstGeom prst="rect">
            <a:avLst/>
          </a:prstGeom>
          <a:noFill/>
        </p:spPr>
        <p:txBody>
          <a:bodyPr wrap="none" rtlCol="0">
            <a:spAutoFit/>
          </a:bodyPr>
          <a:lstStyle/>
          <a:p>
            <a:r>
              <a:rPr lang="en-GB" b="1" dirty="0">
                <a:latin typeface="Ubuntu" panose="020B0504030602030204" pitchFamily="34" charset="0"/>
              </a:rPr>
              <a:t>How many prisoners reported each ACE?</a:t>
            </a:r>
          </a:p>
        </p:txBody>
      </p:sp>
      <p:grpSp>
        <p:nvGrpSpPr>
          <p:cNvPr id="16" name="Group 15">
            <a:extLst>
              <a:ext uri="{FF2B5EF4-FFF2-40B4-BE49-F238E27FC236}">
                <a16:creationId xmlns:a16="http://schemas.microsoft.com/office/drawing/2014/main" id="{D0633E46-CD2B-A7CD-9D81-72C7184A4012}"/>
              </a:ext>
            </a:extLst>
          </p:cNvPr>
          <p:cNvGrpSpPr/>
          <p:nvPr/>
        </p:nvGrpSpPr>
        <p:grpSpPr>
          <a:xfrm>
            <a:off x="1971909" y="2694461"/>
            <a:ext cx="8248182" cy="3466986"/>
            <a:chOff x="1733353" y="2723336"/>
            <a:chExt cx="8248182" cy="3466986"/>
          </a:xfrm>
        </p:grpSpPr>
        <p:pic>
          <p:nvPicPr>
            <p:cNvPr id="13" name="Picture 12">
              <a:extLst>
                <a:ext uri="{FF2B5EF4-FFF2-40B4-BE49-F238E27FC236}">
                  <a16:creationId xmlns:a16="http://schemas.microsoft.com/office/drawing/2014/main" id="{498DD6F6-84E9-91D4-53DD-6A2C7009BD87}"/>
                </a:ext>
              </a:extLst>
            </p:cNvPr>
            <p:cNvPicPr>
              <a:picLocks noChangeAspect="1"/>
            </p:cNvPicPr>
            <p:nvPr/>
          </p:nvPicPr>
          <p:blipFill rotWithShape="1">
            <a:blip r:embed="rId3"/>
            <a:srcRect t="1" b="798"/>
            <a:stretch/>
          </p:blipFill>
          <p:spPr>
            <a:xfrm>
              <a:off x="1733353" y="2723336"/>
              <a:ext cx="3885535" cy="3466986"/>
            </a:xfrm>
            <a:prstGeom prst="rect">
              <a:avLst/>
            </a:prstGeom>
          </p:spPr>
        </p:pic>
        <p:pic>
          <p:nvPicPr>
            <p:cNvPr id="15" name="Picture 14">
              <a:extLst>
                <a:ext uri="{FF2B5EF4-FFF2-40B4-BE49-F238E27FC236}">
                  <a16:creationId xmlns:a16="http://schemas.microsoft.com/office/drawing/2014/main" id="{78CBB9B3-15BF-547D-E521-38098F0B0A49}"/>
                </a:ext>
              </a:extLst>
            </p:cNvPr>
            <p:cNvPicPr>
              <a:picLocks noChangeAspect="1"/>
            </p:cNvPicPr>
            <p:nvPr/>
          </p:nvPicPr>
          <p:blipFill>
            <a:blip r:embed="rId4"/>
            <a:stretch>
              <a:fillRect/>
            </a:stretch>
          </p:blipFill>
          <p:spPr>
            <a:xfrm>
              <a:off x="6096000" y="2723336"/>
              <a:ext cx="3885535" cy="3466986"/>
            </a:xfrm>
            <a:prstGeom prst="rect">
              <a:avLst/>
            </a:prstGeom>
          </p:spPr>
        </p:pic>
      </p:grpSp>
    </p:spTree>
    <p:extLst>
      <p:ext uri="{BB962C8B-B14F-4D97-AF65-F5344CB8AC3E}">
        <p14:creationId xmlns:p14="http://schemas.microsoft.com/office/powerpoint/2010/main" val="2474794020"/>
      </p:ext>
    </p:extLst>
  </p:cSld>
  <p:clrMapOvr>
    <a:masterClrMapping/>
  </p:clrMapOvr>
</p:sld>
</file>

<file path=ppt/theme/theme1.xml><?xml version="1.0" encoding="utf-8"?>
<a:theme xmlns:a="http://schemas.openxmlformats.org/drawingml/2006/main" name="Office Theme">
  <a:themeElements>
    <a:clrScheme name="Polisi">
      <a:dk1>
        <a:sysClr val="windowText" lastClr="000000"/>
      </a:dk1>
      <a:lt1>
        <a:sysClr val="window" lastClr="FFFFFF"/>
      </a:lt1>
      <a:dk2>
        <a:srgbClr val="324F82"/>
      </a:dk2>
      <a:lt2>
        <a:srgbClr val="E7E6E6"/>
      </a:lt2>
      <a:accent1>
        <a:srgbClr val="324F82"/>
      </a:accent1>
      <a:accent2>
        <a:srgbClr val="28B8CE"/>
      </a:accent2>
      <a:accent3>
        <a:srgbClr val="4FB9AB"/>
      </a:accent3>
      <a:accent4>
        <a:srgbClr val="F8C402"/>
      </a:accent4>
      <a:accent5>
        <a:srgbClr val="DF3782"/>
      </a:accent5>
      <a:accent6>
        <a:srgbClr val="28B8CE"/>
      </a:accent6>
      <a:hlink>
        <a:srgbClr val="0000FF"/>
      </a:hlink>
      <a:folHlink>
        <a:srgbClr val="DF378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F936CDCDE8F8418920914B3BFFF19C" ma:contentTypeVersion="13" ma:contentTypeDescription="Create a new document." ma:contentTypeScope="" ma:versionID="927b0ee3d1754f3b0bcb55cc649ff6a3">
  <xsd:schema xmlns:xsd="http://www.w3.org/2001/XMLSchema" xmlns:xs="http://www.w3.org/2001/XMLSchema" xmlns:p="http://schemas.microsoft.com/office/2006/metadata/properties" xmlns:ns3="b7e247b7-cca8-429f-8688-16f83c8fba5f" xmlns:ns4="f30bebb2-c01f-48d0-81da-dc8b123879c2" targetNamespace="http://schemas.microsoft.com/office/2006/metadata/properties" ma:root="true" ma:fieldsID="ddb0ca5bb4be07ba70ef77af7620cec4" ns3:_="" ns4:_="">
    <xsd:import namespace="b7e247b7-cca8-429f-8688-16f83c8fba5f"/>
    <xsd:import namespace="f30bebb2-c01f-48d0-81da-dc8b123879c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e247b7-cca8-429f-8688-16f83c8fba5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0bebb2-c01f-48d0-81da-dc8b123879c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_activity" ma:index="20"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f30bebb2-c01f-48d0-81da-dc8b123879c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B03AE6-B7EF-455A-ACBC-7E7693869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e247b7-cca8-429f-8688-16f83c8fba5f"/>
    <ds:schemaRef ds:uri="f30bebb2-c01f-48d0-81da-dc8b123879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0932AA-3B1B-4DF1-9C44-867D557C3402}">
  <ds:schemaRefs>
    <ds:schemaRef ds:uri="f30bebb2-c01f-48d0-81da-dc8b123879c2"/>
    <ds:schemaRef ds:uri="b7e247b7-cca8-429f-8688-16f83c8fba5f"/>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744A2F36-C80C-4C82-ADF1-469386DB42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21542</TotalTime>
  <Words>1308</Words>
  <Application>Microsoft Office PowerPoint</Application>
  <PresentationFormat>Widescreen</PresentationFormat>
  <Paragraphs>142</Paragraphs>
  <Slides>17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Ubtuntu</vt:lpstr>
      <vt:lpstr>Ubuntu</vt:lpstr>
      <vt:lpstr>Office Theme</vt:lpstr>
      <vt:lpstr>Leave No One Behind</vt:lpstr>
      <vt:lpstr>PowerPoint Presentation</vt:lpstr>
      <vt:lpstr>PowerPoint Presentation</vt:lpstr>
      <vt:lpstr>PowerPoint Presentation</vt:lpstr>
      <vt:lpstr>A review of health and social care in women’s prisons</vt:lpstr>
      <vt:lpstr>Quote from woman in prison</vt:lpstr>
      <vt:lpstr>Risk Factors for Offending </vt:lpstr>
      <vt:lpstr>Adverse childhood experiences Traumatic events that can have negative, lasting effects on health and well-being</vt:lpstr>
      <vt:lpstr>Adverse childhood experiences (ACEs) in an offender population in Wales </vt:lpstr>
      <vt:lpstr>PowerPoint Presentation</vt:lpstr>
      <vt:lpstr>ACE count prevalence measured in the Welsh male general population (2017 Welsh ACE and Resilience Study) and the 2018 Prisoner ACE Survey</vt:lpstr>
      <vt:lpstr>Life course: Points of intervention</vt:lpstr>
      <vt:lpstr>Creating Resilient Children </vt:lpstr>
      <vt:lpstr>Joining up the action</vt:lpstr>
      <vt:lpstr>PowerPoint Presentation</vt:lpstr>
      <vt:lpstr>PowerPoint Presentation</vt:lpstr>
      <vt:lpstr>Resources</vt:lpstr>
    </vt:vector>
  </TitlesOfParts>
  <Company>Public Health Wales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Louisa Petchey (Public Health Wales - No. 2 Capital Quarter)</dc:creator>
  <cp:lastModifiedBy>Jo Peden (Public Health Wales - No. 2 Capital Quarter)</cp:lastModifiedBy>
  <cp:revision>72</cp:revision>
  <dcterms:created xsi:type="dcterms:W3CDTF">2021-11-11T16:39:11Z</dcterms:created>
  <dcterms:modified xsi:type="dcterms:W3CDTF">2023-07-12T07:38:45Z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0x01010072F936CDCDE8F8418920914B3BFFF19C</vt:lpwstr>
  </property>
</Properties>
</file>