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E43CA58-1A80-4A07-8A9A-CA69BA99DFF9}" type="datetimeFigureOut">
              <a:rPr lang="en-US" smtClean="0"/>
              <a:pPr/>
              <a:t>6/10/2013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237131A-8280-4CB8-8BC6-ED1E4654FD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algn="ctr">
              <a:buNone/>
            </a:pPr>
            <a:r>
              <a:rPr lang="en-GB" sz="4400" dirty="0" smtClean="0"/>
              <a:t>Welcome to the 6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Annual Counselling in Prisons conference 2013 </a:t>
            </a:r>
          </a:p>
          <a:p>
            <a:endParaRPr lang="en-GB" sz="4400" dirty="0" smtClean="0"/>
          </a:p>
          <a:p>
            <a:pPr algn="ctr">
              <a:buNone/>
            </a:pPr>
            <a:r>
              <a:rPr lang="en-GB" sz="4400" dirty="0" smtClean="0"/>
              <a:t>Delivering Excellence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7527312" cy="2301240"/>
          </a:xfrm>
        </p:spPr>
        <p:txBody>
          <a:bodyPr/>
          <a:lstStyle/>
          <a:p>
            <a:pPr algn="ctr"/>
            <a:r>
              <a:rPr lang="en-GB" cap="none" dirty="0" smtClean="0"/>
              <a:t>Counselling in </a:t>
            </a:r>
            <a:br>
              <a:rPr lang="en-GB" cap="none" dirty="0" smtClean="0"/>
            </a:br>
            <a:r>
              <a:rPr lang="en-GB" cap="none" dirty="0" smtClean="0"/>
              <a:t>Prisons Network</a:t>
            </a:r>
            <a:br>
              <a:rPr lang="en-GB" cap="none" dirty="0" smtClean="0"/>
            </a:br>
            <a:r>
              <a:rPr lang="en-GB" cap="none" dirty="0" smtClean="0"/>
              <a:t>Peter Jones    Chair   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091278" cy="1752600"/>
          </a:xfrm>
        </p:spPr>
        <p:txBody>
          <a:bodyPr>
            <a:noAutofit/>
          </a:bodyPr>
          <a:lstStyle/>
          <a:p>
            <a:pPr algn="ctr"/>
            <a:r>
              <a:rPr lang="en-GB" sz="5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Delivering  Excellence</a:t>
            </a:r>
            <a:r>
              <a:rPr lang="en-GB" sz="5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Developments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Network to become a CIO in the next few months </a:t>
            </a:r>
          </a:p>
          <a:p>
            <a:r>
              <a:rPr lang="en-GB" dirty="0" smtClean="0"/>
              <a:t>Publication of second 5 year strategy </a:t>
            </a:r>
          </a:p>
          <a:p>
            <a:r>
              <a:rPr lang="en-GB" dirty="0" smtClean="0"/>
              <a:t>Developing key collaborations and partnerships – national &amp; International</a:t>
            </a:r>
          </a:p>
          <a:p>
            <a:r>
              <a:rPr lang="en-GB" dirty="0" smtClean="0"/>
              <a:t>Appointment of Vice Presidents to the network </a:t>
            </a:r>
          </a:p>
          <a:p>
            <a:r>
              <a:rPr lang="en-GB" dirty="0" smtClean="0"/>
              <a:t>Publication of Interventions in Criminal justice system</a:t>
            </a:r>
          </a:p>
          <a:p>
            <a:r>
              <a:rPr lang="en-GB" dirty="0" smtClean="0"/>
              <a:t>Increasing membership –over 100 some abroad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Delivering Excellence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 and delivery of Post graduate training in working therapeutically the CJS</a:t>
            </a:r>
          </a:p>
          <a:p>
            <a:r>
              <a:rPr lang="en-GB" dirty="0" smtClean="0"/>
              <a:t>Design and delivery of relevant ethical framework</a:t>
            </a:r>
          </a:p>
          <a:p>
            <a:r>
              <a:rPr lang="en-GB" dirty="0" smtClean="0"/>
              <a:t>Developing evidence based practice &amp; processes</a:t>
            </a:r>
          </a:p>
          <a:p>
            <a:r>
              <a:rPr lang="en-GB" dirty="0" smtClean="0"/>
              <a:t>CPD training &amp; Development for members</a:t>
            </a:r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sz="6600" dirty="0" smtClean="0">
                <a:solidFill>
                  <a:srgbClr val="FFFF00"/>
                </a:solidFill>
              </a:rPr>
              <a:t>ENJOY THE DAY!</a:t>
            </a:r>
            <a:endParaRPr lang="en-US" sz="6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</TotalTime>
  <Words>101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Slide 1</vt:lpstr>
      <vt:lpstr>Counselling in  Prisons Network Peter Jones    Chair   </vt:lpstr>
      <vt:lpstr>Key Developments </vt:lpstr>
      <vt:lpstr>Delivering Excellence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Counselling in Prisons Network </dc:title>
  <dc:creator>Peter Jones</dc:creator>
  <cp:lastModifiedBy>Peter Jones</cp:lastModifiedBy>
  <cp:revision>17</cp:revision>
  <dcterms:created xsi:type="dcterms:W3CDTF">2013-06-04T10:21:12Z</dcterms:created>
  <dcterms:modified xsi:type="dcterms:W3CDTF">2013-06-10T07:44:05Z</dcterms:modified>
</cp:coreProperties>
</file>